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62" r:id="rId2"/>
    <p:sldId id="256" r:id="rId3"/>
    <p:sldId id="257" r:id="rId4"/>
    <p:sldId id="258" r:id="rId5"/>
    <p:sldId id="261" r:id="rId6"/>
    <p:sldId id="259" r:id="rId7"/>
    <p:sldId id="260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C7A-EEF3-48C3-BB75-64786AB0D8AC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A6BB-F8A6-4C56-843E-BEFD38A9E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C7A-EEF3-48C3-BB75-64786AB0D8AC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A6BB-F8A6-4C56-843E-BEFD38A9E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На лугу</a:t>
            </a:r>
            <a:endParaRPr lang="ru-RU" dirty="0"/>
          </a:p>
        </p:txBody>
      </p:sp>
      <p:pic>
        <p:nvPicPr>
          <p:cNvPr id="1026" name="Picture 2" descr="C:\Users\labuch\Desktop\работа с детьми\Луговые цветы\луг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768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73"/>
            <a:ext cx="8229600" cy="1143000"/>
          </a:xfrm>
        </p:spPr>
        <p:txBody>
          <a:bodyPr/>
          <a:lstStyle/>
          <a:p>
            <a:r>
              <a:rPr lang="ru-RU" dirty="0" smtClean="0"/>
              <a:t>Гусиный лук</a:t>
            </a:r>
            <a:endParaRPr lang="ru-RU" dirty="0"/>
          </a:p>
        </p:txBody>
      </p:sp>
      <p:pic>
        <p:nvPicPr>
          <p:cNvPr id="1026" name="Picture 2" descr="C:\Users\labuch\Desktop\работа с детьми\Луговые цветы\гусиный л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8760"/>
            <a:ext cx="7620000" cy="53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0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1430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Какие цветы  сфотографировались с ромашкой?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labuch\Desktop\работа с детьми\Луговые цветы\лу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7" y="1340768"/>
            <a:ext cx="766590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71"/>
            <a:ext cx="8331612" cy="1143000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Какие цветы  сфотографировались с ромашкой?</a:t>
            </a:r>
            <a:endParaRPr lang="ru-RU" dirty="0"/>
          </a:p>
        </p:txBody>
      </p:sp>
      <p:pic>
        <p:nvPicPr>
          <p:cNvPr id="5122" name="Picture 2" descr="https://fs3.fotoload.ru/f/0518/1526926846/b0c2bac2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8" y="1340769"/>
            <a:ext cx="809625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98" y="0"/>
            <a:ext cx="8307766" cy="1143000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Какие цветы  сфотографировались с ромашкой?</a:t>
            </a:r>
            <a:endParaRPr lang="ru-RU" dirty="0"/>
          </a:p>
        </p:txBody>
      </p:sp>
      <p:pic>
        <p:nvPicPr>
          <p:cNvPr id="6146" name="Picture 2" descr="https://avatars.mds.yandex.net/get-pdb/2510728/43f4cb13-83ac-4a20-9497-4c2b0513615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3" y="1268760"/>
            <a:ext cx="81057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143000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Какие цветы  сфотографировались с ромашкой?</a:t>
            </a:r>
            <a:endParaRPr lang="ru-RU" dirty="0"/>
          </a:p>
        </p:txBody>
      </p:sp>
      <p:pic>
        <p:nvPicPr>
          <p:cNvPr id="7170" name="Picture 2" descr="https://pixy.org/src/24/241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0" cy="518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143000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</a:rPr>
              <a:t>Какие цветы  сфотографировались с ромашкой?</a:t>
            </a:r>
            <a:endParaRPr lang="ru-RU" dirty="0"/>
          </a:p>
        </p:txBody>
      </p:sp>
      <p:pic>
        <p:nvPicPr>
          <p:cNvPr id="8194" name="Picture 2" descr="https://img.7dach.ru/uploads/images/27/28/51/2017/07/24/8a4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6084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C:\Users\labuch\Desktop\работа с детьми\Луговые цветы\лабиринт эт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40" y="546585"/>
            <a:ext cx="6527389" cy="628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/>
          <a:lstStyle/>
          <a:p>
            <a:r>
              <a:rPr lang="ru-RU" dirty="0" smtClean="0"/>
              <a:t>Кто к какому цветку летит?</a:t>
            </a:r>
            <a:endParaRPr lang="ru-RU" dirty="0"/>
          </a:p>
        </p:txBody>
      </p:sp>
      <p:pic>
        <p:nvPicPr>
          <p:cNvPr id="9219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2" y="5373216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abuch\Desktop\работа с детьми\Луговые цветы\мух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4" y="2708920"/>
            <a:ext cx="864096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labuch\Desktop\работа с детьми\Луговые цветы\стрекоз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5" y="4210965"/>
            <a:ext cx="110357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labuch\Desktop\работа с детьми\Луговые цветы\бабоч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5" y="1340768"/>
            <a:ext cx="912808" cy="7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s://avatars.mds.yandex.net/get-pdb/51720/49de954f-7a1d-4ed5-99c0-583cc13be528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43091"/>
            <a:ext cx="907898" cy="11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s://fb.ru/misc/i/gallery/13109/1147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77607"/>
            <a:ext cx="988320" cy="92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https://avatars.mds.yandex.net/get-pdb/2286742/75c81af5-5958-45f0-9312-4a891b88edcd/s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17656"/>
            <a:ext cx="907898" cy="8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https://womanfeatures.ru/wp-content/uploads/2013/04/ivan-chay_cvetok-e14362907458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29" y="5132225"/>
            <a:ext cx="782229" cy="8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416824" cy="5130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8524"/>
            <a:ext cx="7772400" cy="1470025"/>
          </a:xfrm>
        </p:spPr>
        <p:txBody>
          <a:bodyPr/>
          <a:lstStyle/>
          <a:p>
            <a:r>
              <a:rPr lang="ru-RU" dirty="0" smtClean="0"/>
              <a:t>лютик</a:t>
            </a:r>
            <a:endParaRPr lang="ru-RU" dirty="0"/>
          </a:p>
        </p:txBody>
      </p:sp>
      <p:pic>
        <p:nvPicPr>
          <p:cNvPr id="5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53" y="17113"/>
            <a:ext cx="8229600" cy="1143000"/>
          </a:xfrm>
        </p:spPr>
        <p:txBody>
          <a:bodyPr/>
          <a:lstStyle/>
          <a:p>
            <a:r>
              <a:rPr lang="ru-RU" dirty="0" smtClean="0"/>
              <a:t>Клевер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088924" cy="5544616"/>
          </a:xfrm>
          <a:prstGeom prst="rect">
            <a:avLst/>
          </a:prstGeom>
        </p:spPr>
      </p:pic>
      <p:pic>
        <p:nvPicPr>
          <p:cNvPr id="5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Иван-чай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344816" cy="5057430"/>
          </a:xfrm>
          <a:prstGeom prst="rect">
            <a:avLst/>
          </a:prstGeom>
        </p:spPr>
      </p:pic>
      <p:pic>
        <p:nvPicPr>
          <p:cNvPr id="5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2138"/>
            <a:ext cx="8229600" cy="1143000"/>
          </a:xfrm>
        </p:spPr>
        <p:txBody>
          <a:bodyPr/>
          <a:lstStyle/>
          <a:p>
            <a:r>
              <a:rPr lang="ru-RU" dirty="0" smtClean="0"/>
              <a:t>Василек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60840" cy="5184576"/>
          </a:xfrm>
          <a:prstGeom prst="rect">
            <a:avLst/>
          </a:prstGeom>
        </p:spPr>
      </p:pic>
      <p:pic>
        <p:nvPicPr>
          <p:cNvPr id="5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573016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738"/>
            <a:ext cx="8229600" cy="1143000"/>
          </a:xfrm>
        </p:spPr>
        <p:txBody>
          <a:bodyPr/>
          <a:lstStyle/>
          <a:p>
            <a:r>
              <a:rPr lang="ru-RU" dirty="0" smtClean="0"/>
              <a:t>Пижма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16824" cy="5184576"/>
          </a:xfrm>
          <a:prstGeom prst="rect">
            <a:avLst/>
          </a:prstGeom>
        </p:spPr>
      </p:pic>
      <p:pic>
        <p:nvPicPr>
          <p:cNvPr id="5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686"/>
            <a:ext cx="8363272" cy="1143000"/>
          </a:xfrm>
        </p:spPr>
        <p:txBody>
          <a:bodyPr/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16824" cy="5400600"/>
          </a:xfrm>
          <a:prstGeom prst="rect">
            <a:avLst/>
          </a:prstGeom>
        </p:spPr>
      </p:pic>
      <p:pic>
        <p:nvPicPr>
          <p:cNvPr id="5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Ромашка</a:t>
            </a:r>
            <a:endParaRPr lang="ru-RU" dirty="0"/>
          </a:p>
        </p:txBody>
      </p:sp>
      <p:pic>
        <p:nvPicPr>
          <p:cNvPr id="2050" name="Picture 2" descr="C:\Users\labuch\Desktop\работа с детьми\Луговые цветы\рома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328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Колокольчик</a:t>
            </a:r>
            <a:endParaRPr lang="ru-RU" dirty="0"/>
          </a:p>
        </p:txBody>
      </p:sp>
      <p:pic>
        <p:nvPicPr>
          <p:cNvPr id="3074" name="Picture 2" descr="C:\Users\labuch\Desktop\работа с детьми\Луговые цветы\колоколь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567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abuch\Desktop\работа с детьми\Луговые цветы\пче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845839" cy="9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tva_04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listva_04</Template>
  <TotalTime>209</TotalTime>
  <Words>48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listva_04</vt:lpstr>
      <vt:lpstr>На лугу</vt:lpstr>
      <vt:lpstr>лютик</vt:lpstr>
      <vt:lpstr>Клевер</vt:lpstr>
      <vt:lpstr>Иван-чай</vt:lpstr>
      <vt:lpstr>Василек</vt:lpstr>
      <vt:lpstr>Пижма</vt:lpstr>
      <vt:lpstr>Одуванчик</vt:lpstr>
      <vt:lpstr>Ромашка</vt:lpstr>
      <vt:lpstr>Колокольчик</vt:lpstr>
      <vt:lpstr>Гусиный лук</vt:lpstr>
      <vt:lpstr>Какие цветы  сфотографировались с ромашкой?</vt:lpstr>
      <vt:lpstr>Какие цветы  сфотографировались с ромашкой?</vt:lpstr>
      <vt:lpstr>Какие цветы  сфотографировались с ромашкой?</vt:lpstr>
      <vt:lpstr>Какие цветы  сфотографировались с ромашкой?</vt:lpstr>
      <vt:lpstr>Какие цветы  сфотографировались с ромашкой?</vt:lpstr>
      <vt:lpstr>Кто к какому цветку летит?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лугу</dc:title>
  <dc:creator>Пользователь Windows</dc:creator>
  <cp:lastModifiedBy>Пользователь Windows</cp:lastModifiedBy>
  <cp:revision>11</cp:revision>
  <dcterms:created xsi:type="dcterms:W3CDTF">2020-05-19T12:45:57Z</dcterms:created>
  <dcterms:modified xsi:type="dcterms:W3CDTF">2020-05-20T14:13:25Z</dcterms:modified>
</cp:coreProperties>
</file>