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70" r:id="rId4"/>
    <p:sldId id="274" r:id="rId5"/>
    <p:sldId id="271" r:id="rId6"/>
    <p:sldId id="272" r:id="rId7"/>
    <p:sldId id="264" r:id="rId8"/>
    <p:sldId id="265" r:id="rId9"/>
    <p:sldId id="266" r:id="rId10"/>
    <p:sldId id="273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EB43-DDC2-428B-A160-FF5718238478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7BD5-A82B-40F4-A3D2-F5759016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29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EB43-DDC2-428B-A160-FF5718238478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7BD5-A82B-40F4-A3D2-F5759016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5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EB43-DDC2-428B-A160-FF5718238478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7BD5-A82B-40F4-A3D2-F5759016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36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EB43-DDC2-428B-A160-FF5718238478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7BD5-A82B-40F4-A3D2-F5759016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4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EB43-DDC2-428B-A160-FF5718238478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7BD5-A82B-40F4-A3D2-F5759016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33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EB43-DDC2-428B-A160-FF5718238478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7BD5-A82B-40F4-A3D2-F5759016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90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EB43-DDC2-428B-A160-FF5718238478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7BD5-A82B-40F4-A3D2-F5759016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86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EB43-DDC2-428B-A160-FF5718238478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7BD5-A82B-40F4-A3D2-F5759016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6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EB43-DDC2-428B-A160-FF5718238478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7BD5-A82B-40F4-A3D2-F5759016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84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EB43-DDC2-428B-A160-FF5718238478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7BD5-A82B-40F4-A3D2-F5759016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12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EB43-DDC2-428B-A160-FF5718238478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7BD5-A82B-40F4-A3D2-F5759016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67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EB43-DDC2-428B-A160-FF5718238478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27BD5-A82B-40F4-A3D2-F5759016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6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3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39.jpeg"/><Relationship Id="rId4" Type="http://schemas.openxmlformats.org/officeDocument/2006/relationships/image" Target="../media/image4.jpeg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33" y="-99392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50304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3">
                    <a:lumMod val="50000"/>
                  </a:schemeClr>
                </a:solidFill>
              </a:rPr>
              <a:t>насекомые</a:t>
            </a:r>
            <a:endParaRPr lang="ru-RU" sz="9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3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06613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Почему божья коровка такая яркая??</a:t>
            </a:r>
            <a:endParaRPr lang="ru-RU" sz="3200" dirty="0"/>
          </a:p>
        </p:txBody>
      </p:sp>
      <p:pic>
        <p:nvPicPr>
          <p:cNvPr id="1026" name="Picture 2" descr="https://i.ytimg.com/vi/B3D_we6m9H4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7056784" cy="441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0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s://avatars.mds.yandex.net/get-pdb/1603518/a74ba1fd-3352-45c0-aa79-d1c837c88909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41486"/>
            <a:ext cx="2379827" cy="148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zen_doc/42056/pub_5a672ad2168a91510e38e46e_5a672b9079885e1de3fde1d4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997" y="4365104"/>
            <a:ext cx="2379827" cy="149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pdb/2380153/089af6d0-908e-487c-b645-385a0e59c5db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580" y="2685140"/>
            <a:ext cx="2399070" cy="149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get-pdb/202366/6be25e55-1c06-42cd-b912-990899412f55/s1200?webp=fal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33" y="2685140"/>
            <a:ext cx="2379827" cy="148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udirosta.ru/storage/post_img/30/2018/10/01/lg_523e8ee2346c0961bb335386e7b086f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2406100" cy="149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avatars.mds.yandex.net/get-pdb/2385465/2f68164a-1253-4b5c-86e8-f08dea6c1790/s1200?webp=fal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37" y="836712"/>
            <a:ext cx="2387372" cy="149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web-zoopark.ru/wp-content/uploads/2018/06/1-58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85140"/>
            <a:ext cx="2379827" cy="155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avatars.mds.yandex.net/get-pdb/251121/4615175e-025b-4c29-b1a0-7f3ba2205488/s1200?webp=fals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65104"/>
            <a:ext cx="2379705" cy="147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44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Кто летает? Кто прыгает? Кто ползает</a:t>
            </a:r>
            <a:endParaRPr lang="ru-RU" sz="3600" dirty="0"/>
          </a:p>
        </p:txBody>
      </p:sp>
      <p:pic>
        <p:nvPicPr>
          <p:cNvPr id="1026" name="Picture 2" descr="https://avatars.mds.yandex.net/get-pdb/1603518/a74ba1fd-3352-45c0-aa79-d1c837c88909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13" y="1273534"/>
            <a:ext cx="2379827" cy="148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zen_doc/42056/pub_5a672ad2168a91510e38e46e_5a672b9079885e1de3fde1d4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164" y="1268760"/>
            <a:ext cx="2379827" cy="149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pdb/2380153/089af6d0-908e-487c-b645-385a0e59c5db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163" y="2952530"/>
            <a:ext cx="2379827" cy="149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get-zen_doc/1132604/pub_5d63d8c2ac412400aeb2c388_5d6417148da1ce00ad4c9fc8/scale_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13" y="2924944"/>
            <a:ext cx="2379827" cy="149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get-pdb/202366/6be25e55-1c06-42cd-b912-990899412f55/s1200?webp=fals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954" y="1273534"/>
            <a:ext cx="2145229" cy="148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udirosta.ru/storage/post_img/30/2018/10/01/lg_523e8ee2346c0961bb335386e7b086f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129" y="2952530"/>
            <a:ext cx="2145229" cy="149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avatars.mds.yandex.net/get-pdb/2385465/2f68164a-1253-4b5c-86e8-f08dea6c1790/s1200?webp=fal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76" y="4581128"/>
            <a:ext cx="2387372" cy="149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web-zoopark.ru/wp-content/uploads/2018/06/1-58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861" y="4581128"/>
            <a:ext cx="2379827" cy="168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avatars.mds.yandex.net/get-pdb/251121/4615175e-025b-4c29-b1a0-7f3ba2205488/s1200?webp=fals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129" y="4581128"/>
            <a:ext cx="2101874" cy="147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1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33" y="-99392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0567" y="116632"/>
            <a:ext cx="8229600" cy="115212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Чем питаются насекомые?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 descr="https://avatars.mds.yandex.net/get-pdb/1603518/a74ba1fd-3352-45c0-aa79-d1c837c88909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13" y="1273534"/>
            <a:ext cx="2379827" cy="148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otvet.imgsmail.ru/download/u_dc1c60c615f362c476e63671b88f083e_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73534"/>
            <a:ext cx="2327647" cy="232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grostory.com/upload/medialibrary/1b7/1b7b9c96de35204252265d02c93132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22" y="3329609"/>
            <a:ext cx="2695758" cy="200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arehouse1.indicia.org.uk/upload/Common%20Cockchafer%20%20(Melolontha%20melolontha)%20Donkey%20Lane%20Sapcote%20%20SP%204858%209298%20(taken%2026.5.2009),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40768"/>
            <a:ext cx="2336498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topklopu.com/wp-content/uploads/4/0/9/4092c9f563d6cff55ed06e152246b5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3933056"/>
            <a:ext cx="1656183" cy="183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i.pinimg.com/originals/ed/e4/5c/ede45c4e9362d736d448565f7dc0ae9f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93151"/>
            <a:ext cx="3112465" cy="207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50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33" y="-99392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0567" y="116632"/>
            <a:ext cx="8229600" cy="115212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На брюшке насекомых есть насечки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http://macroid.ru/mdata/medium/27/DSC0025_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71" y="1196752"/>
            <a:ext cx="71287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1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33" y="-99392"/>
            <a:ext cx="9144000" cy="6858000"/>
          </a:xfrm>
          <a:prstGeom prst="rect">
            <a:avLst/>
          </a:prstGeom>
        </p:spPr>
      </p:pic>
      <p:pic>
        <p:nvPicPr>
          <p:cNvPr id="5" name="Picture 2" descr="https://ds05.infourok.ru/uploads/ex/009f/000fcb96-8215f404/2/hello_html_10dfe89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51747"/>
            <a:ext cx="3240360" cy="356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buch\Desktop\hello_html_2ac698a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49977"/>
            <a:ext cx="2880320" cy="457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–люди, и мы похожи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04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33" y="-99392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Насекомые тоже похожи</a:t>
            </a:r>
            <a:endParaRPr lang="ru-RU" dirty="0"/>
          </a:p>
        </p:txBody>
      </p:sp>
      <p:pic>
        <p:nvPicPr>
          <p:cNvPr id="8" name="Picture 2" descr="https://ds04.infourok.ru/uploads/ex/0612/001032b1-6a831d12/2/hello_html_m7c19af8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0083">
            <a:off x="1379851" y="1230981"/>
            <a:ext cx="6528468" cy="560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17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" y="0"/>
            <a:ext cx="9144000" cy="6858000"/>
          </a:xfrm>
          <a:prstGeom prst="rect">
            <a:avLst/>
          </a:prstGeom>
        </p:spPr>
      </p:pic>
      <p:pic>
        <p:nvPicPr>
          <p:cNvPr id="3" name="Picture 2" descr="https://medru.su/wp-content/uploads/2020/02/21_98_cr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473" y="1268760"/>
            <a:ext cx="275625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avatars.mds.yandex.net/get-pdb/202366/cc46c289-2c50-43bd-829e-8ed119879715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36" y="1268760"/>
            <a:ext cx="275625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5.infourok.ru/uploads/ex/009f/000fcb96-8215f404/2/hello_html_10dfe89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661" y="3461400"/>
            <a:ext cx="2237840" cy="246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get-pdb/2380153/089af6d0-908e-487c-b645-385a0e59c5db/s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994" y="3713786"/>
            <a:ext cx="2771328" cy="195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dirty="0" smtClean="0"/>
              <a:t>4 лишний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89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858000"/>
          </a:xfrm>
          <a:prstGeom prst="rect">
            <a:avLst/>
          </a:prstGeom>
        </p:spPr>
      </p:pic>
      <p:pic>
        <p:nvPicPr>
          <p:cNvPr id="7" name="Picture 2" descr="https://avatars.mds.yandex.net/get-pdb/1603518/a74ba1fd-3352-45c0-aa79-d1c837c88909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2808312" cy="196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ludirosta.ru/storage/post_img/30/2018/10/01/lg_523e8ee2346c0961bb335386e7b086f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21" y="1844824"/>
            <a:ext cx="2683471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cdn.fishki.net/upload/post/2016/11/29/2150469/tn/strekoza-s-sinimi-krylyjami-krasotka-devushka-ili-krasotka-tyomnokrylaja-la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65104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vatars.mds.yandex.net/get-pdb/251121/ab8ff214-3494-4e3b-8746-c1dbf3f1328c/s1200?webp=fal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28" y="4365104"/>
            <a:ext cx="270056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547664" y="764704"/>
            <a:ext cx="7139136" cy="1143000"/>
          </a:xfrm>
        </p:spPr>
        <p:txBody>
          <a:bodyPr/>
          <a:lstStyle/>
          <a:p>
            <a:r>
              <a:rPr lang="ru-RU" dirty="0" smtClean="0"/>
              <a:t>4 лишний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75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" y="0"/>
            <a:ext cx="9144000" cy="6858000"/>
          </a:xfrm>
          <a:prstGeom prst="rect">
            <a:avLst/>
          </a:prstGeom>
        </p:spPr>
      </p:pic>
      <p:pic>
        <p:nvPicPr>
          <p:cNvPr id="8194" name="Picture 2" descr="http://macroid.ru/mdata/93/-_Tettigonia_dolieboptera_mariti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259" y="1447612"/>
            <a:ext cx="316012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c.wallhere.com/photos/e5/16/butterfly_flower_petals_wings_pattern-687814.jpg!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187" y="1418533"/>
            <a:ext cx="3160122" cy="235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img-fotki.yandex.ru/get/5627/29175385.2/0_80ef8_2ed1d090_or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198" y="3861048"/>
            <a:ext cx="3136079" cy="236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img-2006-07.photosight.ru/09/152834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61048"/>
            <a:ext cx="3176890" cy="235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dirty="0" smtClean="0"/>
              <a:t>Кто спрятался на картинке?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9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43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насекомые</vt:lpstr>
      <vt:lpstr>Кто летает? Кто прыгает? Кто ползает</vt:lpstr>
      <vt:lpstr>Чем питаются насекомые?</vt:lpstr>
      <vt:lpstr>На брюшке насекомых есть насечки</vt:lpstr>
      <vt:lpstr>Мы –люди, и мы похожи</vt:lpstr>
      <vt:lpstr>Насекомые тоже похожи</vt:lpstr>
      <vt:lpstr>4 лишний</vt:lpstr>
      <vt:lpstr>4 лишний</vt:lpstr>
      <vt:lpstr>Кто спрятался на картинке?</vt:lpstr>
      <vt:lpstr>Почему божья коровка такая яркая??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1</dc:creator>
  <cp:lastModifiedBy>Пользователь Windows</cp:lastModifiedBy>
  <cp:revision>21</cp:revision>
  <dcterms:created xsi:type="dcterms:W3CDTF">2017-02-02T19:35:59Z</dcterms:created>
  <dcterms:modified xsi:type="dcterms:W3CDTF">2020-05-27T19:01:38Z</dcterms:modified>
</cp:coreProperties>
</file>