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63" r:id="rId3"/>
    <p:sldId id="283" r:id="rId4"/>
    <p:sldId id="284" r:id="rId5"/>
    <p:sldId id="285" r:id="rId6"/>
    <p:sldId id="264" r:id="rId7"/>
    <p:sldId id="297" r:id="rId8"/>
    <p:sldId id="265" r:id="rId9"/>
    <p:sldId id="298" r:id="rId10"/>
    <p:sldId id="266" r:id="rId11"/>
    <p:sldId id="267" r:id="rId12"/>
    <p:sldId id="299" r:id="rId13"/>
    <p:sldId id="269" r:id="rId14"/>
    <p:sldId id="300" r:id="rId15"/>
    <p:sldId id="286" r:id="rId16"/>
    <p:sldId id="301" r:id="rId17"/>
    <p:sldId id="302" r:id="rId18"/>
    <p:sldId id="303" r:id="rId19"/>
    <p:sldId id="275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375" autoAdjust="0"/>
  </p:normalViewPr>
  <p:slideViewPr>
    <p:cSldViewPr>
      <p:cViewPr>
        <p:scale>
          <a:sx n="60" d="100"/>
          <a:sy n="60" d="100"/>
        </p:scale>
        <p:origin x="-1164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0CA76-AFCF-4EB0-A2D9-12EE48827E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3C6169-5252-41A8-A704-A5B0F4F6FEB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3600" dirty="0" smtClean="0"/>
            <a:t>Физиологическая готовность организма</a:t>
          </a:r>
          <a:endParaRPr lang="ru-RU" sz="3600" dirty="0"/>
        </a:p>
      </dgm:t>
    </dgm:pt>
    <dgm:pt modelId="{5BACA489-8A53-4CC6-8E1C-E7A5D981C34C}" type="parTrans" cxnId="{912C2BBA-3CCA-4ACC-B071-D04794172FFD}">
      <dgm:prSet/>
      <dgm:spPr/>
      <dgm:t>
        <a:bodyPr/>
        <a:lstStyle/>
        <a:p>
          <a:endParaRPr lang="ru-RU"/>
        </a:p>
      </dgm:t>
    </dgm:pt>
    <dgm:pt modelId="{CDEA063A-B9BC-42D9-A743-EE45B574C3FC}" type="sibTrans" cxnId="{912C2BBA-3CCA-4ACC-B071-D04794172FFD}">
      <dgm:prSet/>
      <dgm:spPr/>
      <dgm:t>
        <a:bodyPr/>
        <a:lstStyle/>
        <a:p>
          <a:endParaRPr lang="ru-RU"/>
        </a:p>
      </dgm:t>
    </dgm:pt>
    <dgm:pt modelId="{02C3F65D-7A34-496A-952D-5C07E14908C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3600" dirty="0" smtClean="0"/>
            <a:t>Психологическая готовность</a:t>
          </a:r>
          <a:endParaRPr lang="ru-RU" sz="3600" dirty="0"/>
        </a:p>
      </dgm:t>
    </dgm:pt>
    <dgm:pt modelId="{631DEE19-A049-4FD8-8F85-FDB0E7C32AAA}" type="parTrans" cxnId="{EDDA8010-0D72-47B8-88B9-F4D12A0E614B}">
      <dgm:prSet/>
      <dgm:spPr/>
      <dgm:t>
        <a:bodyPr/>
        <a:lstStyle/>
        <a:p>
          <a:endParaRPr lang="ru-RU"/>
        </a:p>
      </dgm:t>
    </dgm:pt>
    <dgm:pt modelId="{D0E7D571-7AE5-44E2-808B-5B39283F597F}" type="sibTrans" cxnId="{EDDA8010-0D72-47B8-88B9-F4D12A0E614B}">
      <dgm:prSet/>
      <dgm:spPr/>
      <dgm:t>
        <a:bodyPr/>
        <a:lstStyle/>
        <a:p>
          <a:endParaRPr lang="ru-RU"/>
        </a:p>
      </dgm:t>
    </dgm:pt>
    <dgm:pt modelId="{36F17599-3E38-4ECF-8B88-9728A88D3AE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3600" dirty="0" smtClean="0"/>
            <a:t>Личностная готовность</a:t>
          </a:r>
          <a:endParaRPr lang="ru-RU" sz="3600" dirty="0"/>
        </a:p>
      </dgm:t>
    </dgm:pt>
    <dgm:pt modelId="{9026C1AD-A7C3-41E7-88C2-6AEA23C179F7}" type="parTrans" cxnId="{0A34D70A-A56C-4972-8CF4-BD7D6FC40C1F}">
      <dgm:prSet/>
      <dgm:spPr/>
      <dgm:t>
        <a:bodyPr/>
        <a:lstStyle/>
        <a:p>
          <a:endParaRPr lang="ru-RU"/>
        </a:p>
      </dgm:t>
    </dgm:pt>
    <dgm:pt modelId="{91E228BA-D35A-4F50-8EF1-E6DDEA663B6D}" type="sibTrans" cxnId="{0A34D70A-A56C-4972-8CF4-BD7D6FC40C1F}">
      <dgm:prSet/>
      <dgm:spPr/>
      <dgm:t>
        <a:bodyPr/>
        <a:lstStyle/>
        <a:p>
          <a:endParaRPr lang="ru-RU"/>
        </a:p>
      </dgm:t>
    </dgm:pt>
    <dgm:pt modelId="{76CE9378-AC87-4713-B8C1-001899C7D3FE}" type="pres">
      <dgm:prSet presAssocID="{61F0CA76-AFCF-4EB0-A2D9-12EE48827E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B1711-45ED-48C3-8042-C5D22978F0FB}" type="pres">
      <dgm:prSet presAssocID="{C53C6169-5252-41A8-A704-A5B0F4F6FEB8}" presName="parentLin" presStyleCnt="0"/>
      <dgm:spPr/>
    </dgm:pt>
    <dgm:pt modelId="{CFF2BFB0-48D2-4CD5-8424-D90BAC4C02E8}" type="pres">
      <dgm:prSet presAssocID="{C53C6169-5252-41A8-A704-A5B0F4F6FEB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4814DD1-F288-4A31-9100-3CC47EB56A4A}" type="pres">
      <dgm:prSet presAssocID="{C53C6169-5252-41A8-A704-A5B0F4F6FEB8}" presName="parentText" presStyleLbl="node1" presStyleIdx="0" presStyleCnt="3" custScaleX="142857" custScaleY="172154" custLinFactNeighborX="-75384" custLinFactNeighborY="-186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0FEA6-FD55-4020-BE9E-FCA0ED4F8E0F}" type="pres">
      <dgm:prSet presAssocID="{C53C6169-5252-41A8-A704-A5B0F4F6FEB8}" presName="negativeSpace" presStyleCnt="0"/>
      <dgm:spPr/>
    </dgm:pt>
    <dgm:pt modelId="{678B526A-A908-410F-98DF-A66DB86A3007}" type="pres">
      <dgm:prSet presAssocID="{C53C6169-5252-41A8-A704-A5B0F4F6FEB8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tx2">
              <a:lumMod val="75000"/>
            </a:schemeClr>
          </a:solidFill>
        </a:ln>
      </dgm:spPr>
    </dgm:pt>
    <dgm:pt modelId="{9144D04F-430A-47F6-BA22-5978BF7FC960}" type="pres">
      <dgm:prSet presAssocID="{CDEA063A-B9BC-42D9-A743-EE45B574C3FC}" presName="spaceBetweenRectangles" presStyleCnt="0"/>
      <dgm:spPr/>
    </dgm:pt>
    <dgm:pt modelId="{FCC7174D-5F84-4C68-B273-06DAB94F2D73}" type="pres">
      <dgm:prSet presAssocID="{02C3F65D-7A34-496A-952D-5C07E14908C0}" presName="parentLin" presStyleCnt="0"/>
      <dgm:spPr/>
    </dgm:pt>
    <dgm:pt modelId="{CD67C502-1DDF-4953-AB0E-5A1090357A88}" type="pres">
      <dgm:prSet presAssocID="{02C3F65D-7A34-496A-952D-5C07E14908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E843669-233B-4F9E-AC90-549518F2AA30}" type="pres">
      <dgm:prSet presAssocID="{02C3F65D-7A34-496A-952D-5C07E14908C0}" presName="parentText" presStyleLbl="node1" presStyleIdx="1" presStyleCnt="3" custScaleX="130136" custScaleY="1567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B0626-9075-43E6-BFC7-EDFCA7D498BC}" type="pres">
      <dgm:prSet presAssocID="{02C3F65D-7A34-496A-952D-5C07E14908C0}" presName="negativeSpace" presStyleCnt="0"/>
      <dgm:spPr/>
    </dgm:pt>
    <dgm:pt modelId="{8DA6FEB3-F2FD-45C5-8888-FAE3FFB5FEB3}" type="pres">
      <dgm:prSet presAssocID="{02C3F65D-7A34-496A-952D-5C07E14908C0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tx2">
              <a:lumMod val="75000"/>
            </a:schemeClr>
          </a:solidFill>
        </a:ln>
      </dgm:spPr>
    </dgm:pt>
    <dgm:pt modelId="{ABF291DC-ABF2-4AEE-BFB1-28EC576F82C9}" type="pres">
      <dgm:prSet presAssocID="{D0E7D571-7AE5-44E2-808B-5B39283F597F}" presName="spaceBetweenRectangles" presStyleCnt="0"/>
      <dgm:spPr/>
    </dgm:pt>
    <dgm:pt modelId="{4BBFFFAB-4B13-44FA-9612-5352CD86444F}" type="pres">
      <dgm:prSet presAssocID="{36F17599-3E38-4ECF-8B88-9728A88D3AE0}" presName="parentLin" presStyleCnt="0"/>
      <dgm:spPr/>
    </dgm:pt>
    <dgm:pt modelId="{85CC4CA8-FE95-469E-9A5A-F1A00DF28E42}" type="pres">
      <dgm:prSet presAssocID="{36F17599-3E38-4ECF-8B88-9728A88D3AE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62E9F86-F660-4419-A27C-C579D8DB3A61}" type="pres">
      <dgm:prSet presAssocID="{36F17599-3E38-4ECF-8B88-9728A88D3AE0}" presName="parentText" presStyleLbl="node1" presStyleIdx="2" presStyleCnt="3" custScaleX="130345" custScaleY="172409" custLinFactNeighborX="-6249" custLinFactNeighborY="-36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A7788-F343-4CC5-95A8-7B744AF2CD9E}" type="pres">
      <dgm:prSet presAssocID="{36F17599-3E38-4ECF-8B88-9728A88D3AE0}" presName="negativeSpace" presStyleCnt="0"/>
      <dgm:spPr/>
    </dgm:pt>
    <dgm:pt modelId="{988FE571-6AE1-4EB1-B375-490F2904F9B2}" type="pres">
      <dgm:prSet presAssocID="{36F17599-3E38-4ECF-8B88-9728A88D3AE0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tx2">
              <a:lumMod val="75000"/>
            </a:schemeClr>
          </a:solidFill>
        </a:ln>
      </dgm:spPr>
    </dgm:pt>
  </dgm:ptLst>
  <dgm:cxnLst>
    <dgm:cxn modelId="{0A34D70A-A56C-4972-8CF4-BD7D6FC40C1F}" srcId="{61F0CA76-AFCF-4EB0-A2D9-12EE48827E7C}" destId="{36F17599-3E38-4ECF-8B88-9728A88D3AE0}" srcOrd="2" destOrd="0" parTransId="{9026C1AD-A7C3-41E7-88C2-6AEA23C179F7}" sibTransId="{91E228BA-D35A-4F50-8EF1-E6DDEA663B6D}"/>
    <dgm:cxn modelId="{1FB6E346-AA7E-4764-AC30-ACF7236F3DFA}" type="presOf" srcId="{C53C6169-5252-41A8-A704-A5B0F4F6FEB8}" destId="{CFF2BFB0-48D2-4CD5-8424-D90BAC4C02E8}" srcOrd="0" destOrd="0" presId="urn:microsoft.com/office/officeart/2005/8/layout/list1"/>
    <dgm:cxn modelId="{BEB4557A-A001-4520-99A8-862D0E482BCB}" type="presOf" srcId="{C53C6169-5252-41A8-A704-A5B0F4F6FEB8}" destId="{E4814DD1-F288-4A31-9100-3CC47EB56A4A}" srcOrd="1" destOrd="0" presId="urn:microsoft.com/office/officeart/2005/8/layout/list1"/>
    <dgm:cxn modelId="{271A7FAE-638D-4B01-B6EC-50AFD88F3E24}" type="presOf" srcId="{36F17599-3E38-4ECF-8B88-9728A88D3AE0}" destId="{85CC4CA8-FE95-469E-9A5A-F1A00DF28E42}" srcOrd="0" destOrd="0" presId="urn:microsoft.com/office/officeart/2005/8/layout/list1"/>
    <dgm:cxn modelId="{DB997001-F21E-4109-BEC0-F75D3704CC14}" type="presOf" srcId="{02C3F65D-7A34-496A-952D-5C07E14908C0}" destId="{5E843669-233B-4F9E-AC90-549518F2AA30}" srcOrd="1" destOrd="0" presId="urn:microsoft.com/office/officeart/2005/8/layout/list1"/>
    <dgm:cxn modelId="{1BBE8378-215E-4DB0-A5E3-3B08EE206DB4}" type="presOf" srcId="{61F0CA76-AFCF-4EB0-A2D9-12EE48827E7C}" destId="{76CE9378-AC87-4713-B8C1-001899C7D3FE}" srcOrd="0" destOrd="0" presId="urn:microsoft.com/office/officeart/2005/8/layout/list1"/>
    <dgm:cxn modelId="{912C2BBA-3CCA-4ACC-B071-D04794172FFD}" srcId="{61F0CA76-AFCF-4EB0-A2D9-12EE48827E7C}" destId="{C53C6169-5252-41A8-A704-A5B0F4F6FEB8}" srcOrd="0" destOrd="0" parTransId="{5BACA489-8A53-4CC6-8E1C-E7A5D981C34C}" sibTransId="{CDEA063A-B9BC-42D9-A743-EE45B574C3FC}"/>
    <dgm:cxn modelId="{EDDA8010-0D72-47B8-88B9-F4D12A0E614B}" srcId="{61F0CA76-AFCF-4EB0-A2D9-12EE48827E7C}" destId="{02C3F65D-7A34-496A-952D-5C07E14908C0}" srcOrd="1" destOrd="0" parTransId="{631DEE19-A049-4FD8-8F85-FDB0E7C32AAA}" sibTransId="{D0E7D571-7AE5-44E2-808B-5B39283F597F}"/>
    <dgm:cxn modelId="{F361065B-2EF0-4D55-8D24-7F0086D358FF}" type="presOf" srcId="{36F17599-3E38-4ECF-8B88-9728A88D3AE0}" destId="{862E9F86-F660-4419-A27C-C579D8DB3A61}" srcOrd="1" destOrd="0" presId="urn:microsoft.com/office/officeart/2005/8/layout/list1"/>
    <dgm:cxn modelId="{DC64E282-290E-439B-9727-6BC43A17073C}" type="presOf" srcId="{02C3F65D-7A34-496A-952D-5C07E14908C0}" destId="{CD67C502-1DDF-4953-AB0E-5A1090357A88}" srcOrd="0" destOrd="0" presId="urn:microsoft.com/office/officeart/2005/8/layout/list1"/>
    <dgm:cxn modelId="{D1DB2E1C-1DFC-4F9C-BBA1-AFCD25980250}" type="presParOf" srcId="{76CE9378-AC87-4713-B8C1-001899C7D3FE}" destId="{8F9B1711-45ED-48C3-8042-C5D22978F0FB}" srcOrd="0" destOrd="0" presId="urn:microsoft.com/office/officeart/2005/8/layout/list1"/>
    <dgm:cxn modelId="{2BCA8A40-B333-4C30-94E6-89745574984E}" type="presParOf" srcId="{8F9B1711-45ED-48C3-8042-C5D22978F0FB}" destId="{CFF2BFB0-48D2-4CD5-8424-D90BAC4C02E8}" srcOrd="0" destOrd="0" presId="urn:microsoft.com/office/officeart/2005/8/layout/list1"/>
    <dgm:cxn modelId="{877E24F6-7C7F-4B34-95AB-96A19CC4142E}" type="presParOf" srcId="{8F9B1711-45ED-48C3-8042-C5D22978F0FB}" destId="{E4814DD1-F288-4A31-9100-3CC47EB56A4A}" srcOrd="1" destOrd="0" presId="urn:microsoft.com/office/officeart/2005/8/layout/list1"/>
    <dgm:cxn modelId="{281E96A4-B5B5-4CEF-B518-860E68A0BAC1}" type="presParOf" srcId="{76CE9378-AC87-4713-B8C1-001899C7D3FE}" destId="{4520FEA6-FD55-4020-BE9E-FCA0ED4F8E0F}" srcOrd="1" destOrd="0" presId="urn:microsoft.com/office/officeart/2005/8/layout/list1"/>
    <dgm:cxn modelId="{23FD02CD-AD20-4017-9CE1-F2DE3EFE251D}" type="presParOf" srcId="{76CE9378-AC87-4713-B8C1-001899C7D3FE}" destId="{678B526A-A908-410F-98DF-A66DB86A3007}" srcOrd="2" destOrd="0" presId="urn:microsoft.com/office/officeart/2005/8/layout/list1"/>
    <dgm:cxn modelId="{BF7F55FF-36B6-4C3E-9233-1D282F53B8DB}" type="presParOf" srcId="{76CE9378-AC87-4713-B8C1-001899C7D3FE}" destId="{9144D04F-430A-47F6-BA22-5978BF7FC960}" srcOrd="3" destOrd="0" presId="urn:microsoft.com/office/officeart/2005/8/layout/list1"/>
    <dgm:cxn modelId="{C4ECB157-DA16-41A8-9CF0-80F5DC126154}" type="presParOf" srcId="{76CE9378-AC87-4713-B8C1-001899C7D3FE}" destId="{FCC7174D-5F84-4C68-B273-06DAB94F2D73}" srcOrd="4" destOrd="0" presId="urn:microsoft.com/office/officeart/2005/8/layout/list1"/>
    <dgm:cxn modelId="{4DA12F2B-6E87-4892-AB52-2687931780AE}" type="presParOf" srcId="{FCC7174D-5F84-4C68-B273-06DAB94F2D73}" destId="{CD67C502-1DDF-4953-AB0E-5A1090357A88}" srcOrd="0" destOrd="0" presId="urn:microsoft.com/office/officeart/2005/8/layout/list1"/>
    <dgm:cxn modelId="{8E750961-C92D-49C6-BD7D-1FD9B5281630}" type="presParOf" srcId="{FCC7174D-5F84-4C68-B273-06DAB94F2D73}" destId="{5E843669-233B-4F9E-AC90-549518F2AA30}" srcOrd="1" destOrd="0" presId="urn:microsoft.com/office/officeart/2005/8/layout/list1"/>
    <dgm:cxn modelId="{04F440B2-5724-4244-A66D-AD29F9C0A01B}" type="presParOf" srcId="{76CE9378-AC87-4713-B8C1-001899C7D3FE}" destId="{37EB0626-9075-43E6-BFC7-EDFCA7D498BC}" srcOrd="5" destOrd="0" presId="urn:microsoft.com/office/officeart/2005/8/layout/list1"/>
    <dgm:cxn modelId="{2C60B219-CB90-4076-8DC2-26AD48C377A2}" type="presParOf" srcId="{76CE9378-AC87-4713-B8C1-001899C7D3FE}" destId="{8DA6FEB3-F2FD-45C5-8888-FAE3FFB5FEB3}" srcOrd="6" destOrd="0" presId="urn:microsoft.com/office/officeart/2005/8/layout/list1"/>
    <dgm:cxn modelId="{9615737A-E4FB-44FE-BC71-BC90E4F44010}" type="presParOf" srcId="{76CE9378-AC87-4713-B8C1-001899C7D3FE}" destId="{ABF291DC-ABF2-4AEE-BFB1-28EC576F82C9}" srcOrd="7" destOrd="0" presId="urn:microsoft.com/office/officeart/2005/8/layout/list1"/>
    <dgm:cxn modelId="{41BE2FEB-EFFC-474A-BF56-2B94BF408327}" type="presParOf" srcId="{76CE9378-AC87-4713-B8C1-001899C7D3FE}" destId="{4BBFFFAB-4B13-44FA-9612-5352CD86444F}" srcOrd="8" destOrd="0" presId="urn:microsoft.com/office/officeart/2005/8/layout/list1"/>
    <dgm:cxn modelId="{5B488239-C810-4426-9B9C-4CA6B473CE15}" type="presParOf" srcId="{4BBFFFAB-4B13-44FA-9612-5352CD86444F}" destId="{85CC4CA8-FE95-469E-9A5A-F1A00DF28E42}" srcOrd="0" destOrd="0" presId="urn:microsoft.com/office/officeart/2005/8/layout/list1"/>
    <dgm:cxn modelId="{28C3379A-15AC-4629-8252-0DE2D7209531}" type="presParOf" srcId="{4BBFFFAB-4B13-44FA-9612-5352CD86444F}" destId="{862E9F86-F660-4419-A27C-C579D8DB3A61}" srcOrd="1" destOrd="0" presId="urn:microsoft.com/office/officeart/2005/8/layout/list1"/>
    <dgm:cxn modelId="{2A3DB94A-3A7C-41DE-A870-7D0813F03666}" type="presParOf" srcId="{76CE9378-AC87-4713-B8C1-001899C7D3FE}" destId="{82CA7788-F343-4CC5-95A8-7B744AF2CD9E}" srcOrd="9" destOrd="0" presId="urn:microsoft.com/office/officeart/2005/8/layout/list1"/>
    <dgm:cxn modelId="{DBB5D7EB-D1B4-4EB9-86BE-635F4257AB68}" type="presParOf" srcId="{76CE9378-AC87-4713-B8C1-001899C7D3FE}" destId="{988FE571-6AE1-4EB1-B375-490F2904F9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A950F3-EAA5-4795-A2D9-146A86410884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5D67E11B-2D15-4A53-AB0A-B7954822D17E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Коммуникативная готовность</a:t>
          </a:r>
          <a:endParaRPr lang="ru-RU" dirty="0">
            <a:solidFill>
              <a:schemeClr val="tx1"/>
            </a:solidFill>
          </a:endParaRPr>
        </a:p>
      </dgm:t>
    </dgm:pt>
    <dgm:pt modelId="{51B6C13C-1389-47F6-9DE1-BACBCA6E0B7E}" type="parTrans" cxnId="{52F48383-BB53-413B-9A74-EDAA3BE8B3C3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AB824305-61D1-484C-B414-3891445FBAE5}" type="sibTrans" cxnId="{52F48383-BB53-413B-9A74-EDAA3BE8B3C3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C5260FC2-34A6-44A2-8EE9-57D061689D2D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Когнитивная готовность</a:t>
          </a:r>
          <a:endParaRPr lang="ru-RU" dirty="0">
            <a:solidFill>
              <a:schemeClr val="tx1"/>
            </a:solidFill>
          </a:endParaRPr>
        </a:p>
      </dgm:t>
    </dgm:pt>
    <dgm:pt modelId="{D9271C4C-73BE-4623-A2AB-40FE60D6FA63}" type="parTrans" cxnId="{87380962-CEA0-476C-A2C9-8C030836B10D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0C5AB3BB-AA2E-411E-92B5-C81AD1F939FD}" type="sibTrans" cxnId="{87380962-CEA0-476C-A2C9-8C030836B10D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0CC4AB20-8B2A-4647-9BDF-FA916CEF5503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Эмоционально-волевая готовность</a:t>
          </a:r>
          <a:endParaRPr lang="ru-RU" dirty="0">
            <a:solidFill>
              <a:schemeClr val="tx1"/>
            </a:solidFill>
          </a:endParaRPr>
        </a:p>
      </dgm:t>
    </dgm:pt>
    <dgm:pt modelId="{8C87BD23-0F79-4551-B492-D46F036633F4}" type="parTrans" cxnId="{1EB6DB06-637E-41D4-9D33-2895A67E332C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160027B6-91DB-4F45-967B-6DB4859077ED}" type="sibTrans" cxnId="{1EB6DB06-637E-41D4-9D33-2895A67E332C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07B20C0D-A85B-4C7A-BA97-B43450A8AF65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Личностная готовность</a:t>
          </a:r>
          <a:endParaRPr lang="ru-RU" dirty="0">
            <a:solidFill>
              <a:schemeClr val="tx1"/>
            </a:solidFill>
          </a:endParaRPr>
        </a:p>
      </dgm:t>
    </dgm:pt>
    <dgm:pt modelId="{7FD18989-BE61-485F-BA8E-8D05EA1B93B4}" type="parTrans" cxnId="{BC54D008-1E69-426B-81F0-21DED0B37472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1AE55945-F02D-4297-8FF1-00287ED60A56}" type="sibTrans" cxnId="{BC54D008-1E69-426B-81F0-21DED0B37472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191731C5-D8E7-45D6-8A8C-119B4C7977C6}" type="pres">
      <dgm:prSet presAssocID="{3BA950F3-EAA5-4795-A2D9-146A864108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54B0BE-1F2F-4F78-ACF7-47167B9793A2}" type="pres">
      <dgm:prSet presAssocID="{5D67E11B-2D15-4A53-AB0A-B7954822D17E}" presName="parentLin" presStyleCnt="0"/>
      <dgm:spPr/>
    </dgm:pt>
    <dgm:pt modelId="{A6DCD00E-18BB-4E30-808E-F06C049BDF72}" type="pres">
      <dgm:prSet presAssocID="{5D67E11B-2D15-4A53-AB0A-B7954822D17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1B32CA6-6F6D-458E-994E-619ABDB97E25}" type="pres">
      <dgm:prSet presAssocID="{5D67E11B-2D15-4A53-AB0A-B7954822D17E}" presName="parentText" presStyleLbl="node1" presStyleIdx="0" presStyleCnt="4" custScaleX="133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7CA2E-AF1D-4301-B854-EA6C4287475C}" type="pres">
      <dgm:prSet presAssocID="{5D67E11B-2D15-4A53-AB0A-B7954822D17E}" presName="negativeSpace" presStyleCnt="0"/>
      <dgm:spPr/>
    </dgm:pt>
    <dgm:pt modelId="{24A8A9A6-28AA-4306-9CB3-C02F9575E6B7}" type="pres">
      <dgm:prSet presAssocID="{5D67E11B-2D15-4A53-AB0A-B7954822D17E}" presName="childText" presStyleLbl="conFgAcc1" presStyleIdx="0" presStyleCnt="4">
        <dgm:presLayoutVars>
          <dgm:bulletEnabled val="1"/>
        </dgm:presLayoutVars>
      </dgm:prSet>
      <dgm:spPr/>
    </dgm:pt>
    <dgm:pt modelId="{9BAF3A34-6DD9-4146-B095-892C2A0BA211}" type="pres">
      <dgm:prSet presAssocID="{AB824305-61D1-484C-B414-3891445FBAE5}" presName="spaceBetweenRectangles" presStyleCnt="0"/>
      <dgm:spPr/>
    </dgm:pt>
    <dgm:pt modelId="{9270B92B-A19B-4636-AB13-759B65ED2291}" type="pres">
      <dgm:prSet presAssocID="{C5260FC2-34A6-44A2-8EE9-57D061689D2D}" presName="parentLin" presStyleCnt="0"/>
      <dgm:spPr/>
    </dgm:pt>
    <dgm:pt modelId="{EE079E82-84CA-4582-97F4-3A8B3B2B3FC6}" type="pres">
      <dgm:prSet presAssocID="{C5260FC2-34A6-44A2-8EE9-57D061689D2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E36F5EE-3F1A-45AD-9527-2F1CDB7F281B}" type="pres">
      <dgm:prSet presAssocID="{C5260FC2-34A6-44A2-8EE9-57D061689D2D}" presName="parentText" presStyleLbl="node1" presStyleIdx="1" presStyleCnt="4" custScaleX="1323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1CF14-C91E-4468-854B-7FCB7708847F}" type="pres">
      <dgm:prSet presAssocID="{C5260FC2-34A6-44A2-8EE9-57D061689D2D}" presName="negativeSpace" presStyleCnt="0"/>
      <dgm:spPr/>
    </dgm:pt>
    <dgm:pt modelId="{DB5A9528-A463-4461-AEAA-803D4CB27E3B}" type="pres">
      <dgm:prSet presAssocID="{C5260FC2-34A6-44A2-8EE9-57D061689D2D}" presName="childText" presStyleLbl="conFgAcc1" presStyleIdx="1" presStyleCnt="4">
        <dgm:presLayoutVars>
          <dgm:bulletEnabled val="1"/>
        </dgm:presLayoutVars>
      </dgm:prSet>
      <dgm:spPr/>
    </dgm:pt>
    <dgm:pt modelId="{FBB41294-A6F3-4407-B484-A0D0E9CFDEC3}" type="pres">
      <dgm:prSet presAssocID="{0C5AB3BB-AA2E-411E-92B5-C81AD1F939FD}" presName="spaceBetweenRectangles" presStyleCnt="0"/>
      <dgm:spPr/>
    </dgm:pt>
    <dgm:pt modelId="{BC04BDB4-3BA8-4E08-B46E-E4926FEF3D24}" type="pres">
      <dgm:prSet presAssocID="{0CC4AB20-8B2A-4647-9BDF-FA916CEF5503}" presName="parentLin" presStyleCnt="0"/>
      <dgm:spPr/>
    </dgm:pt>
    <dgm:pt modelId="{A3392C32-A832-430D-B05A-AF79BE1FA6DC}" type="pres">
      <dgm:prSet presAssocID="{0CC4AB20-8B2A-4647-9BDF-FA916CEF550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80F18EE-5199-4A1A-B0E8-E71A1AAA3424}" type="pres">
      <dgm:prSet presAssocID="{0CC4AB20-8B2A-4647-9BDF-FA916CEF5503}" presName="parentText" presStyleLbl="node1" presStyleIdx="2" presStyleCnt="4" custScaleX="1331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9A4C6-5885-4D9F-826C-4F1F361921E0}" type="pres">
      <dgm:prSet presAssocID="{0CC4AB20-8B2A-4647-9BDF-FA916CEF5503}" presName="negativeSpace" presStyleCnt="0"/>
      <dgm:spPr/>
    </dgm:pt>
    <dgm:pt modelId="{33AD083C-1E07-499E-BA80-22549CA2F681}" type="pres">
      <dgm:prSet presAssocID="{0CC4AB20-8B2A-4647-9BDF-FA916CEF5503}" presName="childText" presStyleLbl="conFgAcc1" presStyleIdx="2" presStyleCnt="4">
        <dgm:presLayoutVars>
          <dgm:bulletEnabled val="1"/>
        </dgm:presLayoutVars>
      </dgm:prSet>
      <dgm:spPr/>
    </dgm:pt>
    <dgm:pt modelId="{FB9C51E1-3311-4F3A-B2F7-504D2B89A46B}" type="pres">
      <dgm:prSet presAssocID="{160027B6-91DB-4F45-967B-6DB4859077ED}" presName="spaceBetweenRectangles" presStyleCnt="0"/>
      <dgm:spPr/>
    </dgm:pt>
    <dgm:pt modelId="{0D918538-95F9-4F3B-A3FE-503E894B2E91}" type="pres">
      <dgm:prSet presAssocID="{07B20C0D-A85B-4C7A-BA97-B43450A8AF65}" presName="parentLin" presStyleCnt="0"/>
      <dgm:spPr/>
    </dgm:pt>
    <dgm:pt modelId="{2AFA6D96-0330-4269-838C-4AEFED3F3F6A}" type="pres">
      <dgm:prSet presAssocID="{07B20C0D-A85B-4C7A-BA97-B43450A8AF6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98BE77D-75B9-47F4-972E-BA5FDB938965}" type="pres">
      <dgm:prSet presAssocID="{07B20C0D-A85B-4C7A-BA97-B43450A8AF65}" presName="parentText" presStyleLbl="node1" presStyleIdx="3" presStyleCnt="4" custScaleX="1322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D5EC0-5FE2-4A29-B15F-7B74E8295FD8}" type="pres">
      <dgm:prSet presAssocID="{07B20C0D-A85B-4C7A-BA97-B43450A8AF65}" presName="negativeSpace" presStyleCnt="0"/>
      <dgm:spPr/>
    </dgm:pt>
    <dgm:pt modelId="{B5A13842-0E9D-4C52-BE05-FC91DA8C07AB}" type="pres">
      <dgm:prSet presAssocID="{07B20C0D-A85B-4C7A-BA97-B43450A8AF6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3A22638-A92B-4422-A77A-3FCA6901DA7A}" type="presOf" srcId="{0CC4AB20-8B2A-4647-9BDF-FA916CEF5503}" destId="{D80F18EE-5199-4A1A-B0E8-E71A1AAA3424}" srcOrd="1" destOrd="0" presId="urn:microsoft.com/office/officeart/2005/8/layout/list1"/>
    <dgm:cxn modelId="{112E10FB-BC10-4011-A216-876351EC1A80}" type="presOf" srcId="{5D67E11B-2D15-4A53-AB0A-B7954822D17E}" destId="{01B32CA6-6F6D-458E-994E-619ABDB97E25}" srcOrd="1" destOrd="0" presId="urn:microsoft.com/office/officeart/2005/8/layout/list1"/>
    <dgm:cxn modelId="{E34252DF-6087-40C5-82DC-DD0E566E06E1}" type="presOf" srcId="{C5260FC2-34A6-44A2-8EE9-57D061689D2D}" destId="{CE36F5EE-3F1A-45AD-9527-2F1CDB7F281B}" srcOrd="1" destOrd="0" presId="urn:microsoft.com/office/officeart/2005/8/layout/list1"/>
    <dgm:cxn modelId="{1EB6DB06-637E-41D4-9D33-2895A67E332C}" srcId="{3BA950F3-EAA5-4795-A2D9-146A86410884}" destId="{0CC4AB20-8B2A-4647-9BDF-FA916CEF5503}" srcOrd="2" destOrd="0" parTransId="{8C87BD23-0F79-4551-B492-D46F036633F4}" sibTransId="{160027B6-91DB-4F45-967B-6DB4859077ED}"/>
    <dgm:cxn modelId="{BC54D008-1E69-426B-81F0-21DED0B37472}" srcId="{3BA950F3-EAA5-4795-A2D9-146A86410884}" destId="{07B20C0D-A85B-4C7A-BA97-B43450A8AF65}" srcOrd="3" destOrd="0" parTransId="{7FD18989-BE61-485F-BA8E-8D05EA1B93B4}" sibTransId="{1AE55945-F02D-4297-8FF1-00287ED60A56}"/>
    <dgm:cxn modelId="{52F48383-BB53-413B-9A74-EDAA3BE8B3C3}" srcId="{3BA950F3-EAA5-4795-A2D9-146A86410884}" destId="{5D67E11B-2D15-4A53-AB0A-B7954822D17E}" srcOrd="0" destOrd="0" parTransId="{51B6C13C-1389-47F6-9DE1-BACBCA6E0B7E}" sibTransId="{AB824305-61D1-484C-B414-3891445FBAE5}"/>
    <dgm:cxn modelId="{A6BD4CB8-74B0-464C-ABBF-A08E4DF6FFB4}" type="presOf" srcId="{0CC4AB20-8B2A-4647-9BDF-FA916CEF5503}" destId="{A3392C32-A832-430D-B05A-AF79BE1FA6DC}" srcOrd="0" destOrd="0" presId="urn:microsoft.com/office/officeart/2005/8/layout/list1"/>
    <dgm:cxn modelId="{506CC238-52FD-4D66-8567-80B7D52C6EE3}" type="presOf" srcId="{07B20C0D-A85B-4C7A-BA97-B43450A8AF65}" destId="{F98BE77D-75B9-47F4-972E-BA5FDB938965}" srcOrd="1" destOrd="0" presId="urn:microsoft.com/office/officeart/2005/8/layout/list1"/>
    <dgm:cxn modelId="{7BF929DF-9EDB-488C-BFFB-0921275EF29E}" type="presOf" srcId="{C5260FC2-34A6-44A2-8EE9-57D061689D2D}" destId="{EE079E82-84CA-4582-97F4-3A8B3B2B3FC6}" srcOrd="0" destOrd="0" presId="urn:microsoft.com/office/officeart/2005/8/layout/list1"/>
    <dgm:cxn modelId="{90D350EA-09C3-4B2B-852F-8DF37815F1F4}" type="presOf" srcId="{07B20C0D-A85B-4C7A-BA97-B43450A8AF65}" destId="{2AFA6D96-0330-4269-838C-4AEFED3F3F6A}" srcOrd="0" destOrd="0" presId="urn:microsoft.com/office/officeart/2005/8/layout/list1"/>
    <dgm:cxn modelId="{359FF937-E2A6-456D-B8DF-22415BCF0621}" type="presOf" srcId="{3BA950F3-EAA5-4795-A2D9-146A86410884}" destId="{191731C5-D8E7-45D6-8A8C-119B4C7977C6}" srcOrd="0" destOrd="0" presId="urn:microsoft.com/office/officeart/2005/8/layout/list1"/>
    <dgm:cxn modelId="{62E0DEC3-6229-4E21-B88D-D3D940CB3D81}" type="presOf" srcId="{5D67E11B-2D15-4A53-AB0A-B7954822D17E}" destId="{A6DCD00E-18BB-4E30-808E-F06C049BDF72}" srcOrd="0" destOrd="0" presId="urn:microsoft.com/office/officeart/2005/8/layout/list1"/>
    <dgm:cxn modelId="{87380962-CEA0-476C-A2C9-8C030836B10D}" srcId="{3BA950F3-EAA5-4795-A2D9-146A86410884}" destId="{C5260FC2-34A6-44A2-8EE9-57D061689D2D}" srcOrd="1" destOrd="0" parTransId="{D9271C4C-73BE-4623-A2AB-40FE60D6FA63}" sibTransId="{0C5AB3BB-AA2E-411E-92B5-C81AD1F939FD}"/>
    <dgm:cxn modelId="{FD8CABAD-F747-40D3-8155-BB1A298987E9}" type="presParOf" srcId="{191731C5-D8E7-45D6-8A8C-119B4C7977C6}" destId="{F554B0BE-1F2F-4F78-ACF7-47167B9793A2}" srcOrd="0" destOrd="0" presId="urn:microsoft.com/office/officeart/2005/8/layout/list1"/>
    <dgm:cxn modelId="{002DC6CB-A688-4519-869F-B672ACFE19C1}" type="presParOf" srcId="{F554B0BE-1F2F-4F78-ACF7-47167B9793A2}" destId="{A6DCD00E-18BB-4E30-808E-F06C049BDF72}" srcOrd="0" destOrd="0" presId="urn:microsoft.com/office/officeart/2005/8/layout/list1"/>
    <dgm:cxn modelId="{4B7D1069-86B6-4AB8-9783-CD08952040A5}" type="presParOf" srcId="{F554B0BE-1F2F-4F78-ACF7-47167B9793A2}" destId="{01B32CA6-6F6D-458E-994E-619ABDB97E25}" srcOrd="1" destOrd="0" presId="urn:microsoft.com/office/officeart/2005/8/layout/list1"/>
    <dgm:cxn modelId="{0196B7B9-0D49-430D-AC24-68C1B73C973E}" type="presParOf" srcId="{191731C5-D8E7-45D6-8A8C-119B4C7977C6}" destId="{77E7CA2E-AF1D-4301-B854-EA6C4287475C}" srcOrd="1" destOrd="0" presId="urn:microsoft.com/office/officeart/2005/8/layout/list1"/>
    <dgm:cxn modelId="{35283245-5C04-4197-A7DC-7220CA14C7DA}" type="presParOf" srcId="{191731C5-D8E7-45D6-8A8C-119B4C7977C6}" destId="{24A8A9A6-28AA-4306-9CB3-C02F9575E6B7}" srcOrd="2" destOrd="0" presId="urn:microsoft.com/office/officeart/2005/8/layout/list1"/>
    <dgm:cxn modelId="{943D37D6-B4C6-46FC-9584-C73250BA13FB}" type="presParOf" srcId="{191731C5-D8E7-45D6-8A8C-119B4C7977C6}" destId="{9BAF3A34-6DD9-4146-B095-892C2A0BA211}" srcOrd="3" destOrd="0" presId="urn:microsoft.com/office/officeart/2005/8/layout/list1"/>
    <dgm:cxn modelId="{A502D22F-A36A-41F2-B011-A8D9EED4E61A}" type="presParOf" srcId="{191731C5-D8E7-45D6-8A8C-119B4C7977C6}" destId="{9270B92B-A19B-4636-AB13-759B65ED2291}" srcOrd="4" destOrd="0" presId="urn:microsoft.com/office/officeart/2005/8/layout/list1"/>
    <dgm:cxn modelId="{D1088B1B-566F-4B77-8B8A-834C67C7AADE}" type="presParOf" srcId="{9270B92B-A19B-4636-AB13-759B65ED2291}" destId="{EE079E82-84CA-4582-97F4-3A8B3B2B3FC6}" srcOrd="0" destOrd="0" presId="urn:microsoft.com/office/officeart/2005/8/layout/list1"/>
    <dgm:cxn modelId="{DB8342A8-E001-4D06-BC7F-0E1E3A895FA2}" type="presParOf" srcId="{9270B92B-A19B-4636-AB13-759B65ED2291}" destId="{CE36F5EE-3F1A-45AD-9527-2F1CDB7F281B}" srcOrd="1" destOrd="0" presId="urn:microsoft.com/office/officeart/2005/8/layout/list1"/>
    <dgm:cxn modelId="{77845F9F-5691-416B-8BDC-D7AB586866AD}" type="presParOf" srcId="{191731C5-D8E7-45D6-8A8C-119B4C7977C6}" destId="{E4E1CF14-C91E-4468-854B-7FCB7708847F}" srcOrd="5" destOrd="0" presId="urn:microsoft.com/office/officeart/2005/8/layout/list1"/>
    <dgm:cxn modelId="{CC69DB67-7200-4281-825B-5D9E2AF1D178}" type="presParOf" srcId="{191731C5-D8E7-45D6-8A8C-119B4C7977C6}" destId="{DB5A9528-A463-4461-AEAA-803D4CB27E3B}" srcOrd="6" destOrd="0" presId="urn:microsoft.com/office/officeart/2005/8/layout/list1"/>
    <dgm:cxn modelId="{9D3E7936-8E5B-4E6A-8E82-0E6811471E66}" type="presParOf" srcId="{191731C5-D8E7-45D6-8A8C-119B4C7977C6}" destId="{FBB41294-A6F3-4407-B484-A0D0E9CFDEC3}" srcOrd="7" destOrd="0" presId="urn:microsoft.com/office/officeart/2005/8/layout/list1"/>
    <dgm:cxn modelId="{1B8DC316-0221-48E3-A8FC-28AB51D1B043}" type="presParOf" srcId="{191731C5-D8E7-45D6-8A8C-119B4C7977C6}" destId="{BC04BDB4-3BA8-4E08-B46E-E4926FEF3D24}" srcOrd="8" destOrd="0" presId="urn:microsoft.com/office/officeart/2005/8/layout/list1"/>
    <dgm:cxn modelId="{D9EA6BC0-30B8-4374-9DC6-5105B376EEB5}" type="presParOf" srcId="{BC04BDB4-3BA8-4E08-B46E-E4926FEF3D24}" destId="{A3392C32-A832-430D-B05A-AF79BE1FA6DC}" srcOrd="0" destOrd="0" presId="urn:microsoft.com/office/officeart/2005/8/layout/list1"/>
    <dgm:cxn modelId="{BE0AD73D-668B-49E7-AC29-DE26E09C36AB}" type="presParOf" srcId="{BC04BDB4-3BA8-4E08-B46E-E4926FEF3D24}" destId="{D80F18EE-5199-4A1A-B0E8-E71A1AAA3424}" srcOrd="1" destOrd="0" presId="urn:microsoft.com/office/officeart/2005/8/layout/list1"/>
    <dgm:cxn modelId="{F37977DE-D85C-48E8-8386-460ED8CBA952}" type="presParOf" srcId="{191731C5-D8E7-45D6-8A8C-119B4C7977C6}" destId="{06B9A4C6-5885-4D9F-826C-4F1F361921E0}" srcOrd="9" destOrd="0" presId="urn:microsoft.com/office/officeart/2005/8/layout/list1"/>
    <dgm:cxn modelId="{600A73DB-5204-4D08-B727-5C02C1929B11}" type="presParOf" srcId="{191731C5-D8E7-45D6-8A8C-119B4C7977C6}" destId="{33AD083C-1E07-499E-BA80-22549CA2F681}" srcOrd="10" destOrd="0" presId="urn:microsoft.com/office/officeart/2005/8/layout/list1"/>
    <dgm:cxn modelId="{1E473851-21B3-4395-9DC7-431997461261}" type="presParOf" srcId="{191731C5-D8E7-45D6-8A8C-119B4C7977C6}" destId="{FB9C51E1-3311-4F3A-B2F7-504D2B89A46B}" srcOrd="11" destOrd="0" presId="urn:microsoft.com/office/officeart/2005/8/layout/list1"/>
    <dgm:cxn modelId="{C7DD2A86-E225-4289-9422-8D440F4864A2}" type="presParOf" srcId="{191731C5-D8E7-45D6-8A8C-119B4C7977C6}" destId="{0D918538-95F9-4F3B-A3FE-503E894B2E91}" srcOrd="12" destOrd="0" presId="urn:microsoft.com/office/officeart/2005/8/layout/list1"/>
    <dgm:cxn modelId="{694D61D8-24DA-407F-8913-2FFA1C8F38F2}" type="presParOf" srcId="{0D918538-95F9-4F3B-A3FE-503E894B2E91}" destId="{2AFA6D96-0330-4269-838C-4AEFED3F3F6A}" srcOrd="0" destOrd="0" presId="urn:microsoft.com/office/officeart/2005/8/layout/list1"/>
    <dgm:cxn modelId="{8302568C-8702-4257-89C9-1E722F57018A}" type="presParOf" srcId="{0D918538-95F9-4F3B-A3FE-503E894B2E91}" destId="{F98BE77D-75B9-47F4-972E-BA5FDB938965}" srcOrd="1" destOrd="0" presId="urn:microsoft.com/office/officeart/2005/8/layout/list1"/>
    <dgm:cxn modelId="{BEF4D68A-3EDF-4427-BE5C-AC11EAD2BAA3}" type="presParOf" srcId="{191731C5-D8E7-45D6-8A8C-119B4C7977C6}" destId="{EBDD5EC0-5FE2-4A29-B15F-7B74E8295FD8}" srcOrd="13" destOrd="0" presId="urn:microsoft.com/office/officeart/2005/8/layout/list1"/>
    <dgm:cxn modelId="{6E54B23A-CA99-4392-937A-A53271137891}" type="presParOf" srcId="{191731C5-D8E7-45D6-8A8C-119B4C7977C6}" destId="{B5A13842-0E9D-4C52-BE05-FC91DA8C07A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B526A-A908-410F-98DF-A66DB86A3007}">
      <dsp:nvSpPr>
        <dsp:cNvPr id="0" name=""/>
        <dsp:cNvSpPr/>
      </dsp:nvSpPr>
      <dsp:spPr>
        <a:xfrm>
          <a:off x="0" y="805574"/>
          <a:ext cx="678661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14DD1-F288-4A31-9100-3CC47EB56A4A}">
      <dsp:nvSpPr>
        <dsp:cNvPr id="0" name=""/>
        <dsp:cNvSpPr/>
      </dsp:nvSpPr>
      <dsp:spPr>
        <a:xfrm>
          <a:off x="79532" y="0"/>
          <a:ext cx="6461853" cy="1118036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Физиологическая готовность организма</a:t>
          </a:r>
          <a:endParaRPr lang="ru-RU" sz="3600" kern="1200" dirty="0"/>
        </a:p>
      </dsp:txBody>
      <dsp:txXfrm>
        <a:off x="134110" y="54578"/>
        <a:ext cx="6352697" cy="1008880"/>
      </dsp:txXfrm>
    </dsp:sp>
    <dsp:sp modelId="{8DA6FEB3-F2FD-45C5-8888-FAE3FFB5FEB3}">
      <dsp:nvSpPr>
        <dsp:cNvPr id="0" name=""/>
        <dsp:cNvSpPr/>
      </dsp:nvSpPr>
      <dsp:spPr>
        <a:xfrm>
          <a:off x="0" y="2172045"/>
          <a:ext cx="678661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43669-233B-4F9E-AC90-549518F2AA30}">
      <dsp:nvSpPr>
        <dsp:cNvPr id="0" name=""/>
        <dsp:cNvSpPr/>
      </dsp:nvSpPr>
      <dsp:spPr>
        <a:xfrm>
          <a:off x="339330" y="1478774"/>
          <a:ext cx="6182275" cy="101799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Психологическая готовность</a:t>
          </a:r>
          <a:endParaRPr lang="ru-RU" sz="3600" kern="1200" dirty="0"/>
        </a:p>
      </dsp:txBody>
      <dsp:txXfrm>
        <a:off x="389024" y="1528468"/>
        <a:ext cx="6082887" cy="918602"/>
      </dsp:txXfrm>
    </dsp:sp>
    <dsp:sp modelId="{988FE571-6AE1-4EB1-B375-490F2904F9B2}">
      <dsp:nvSpPr>
        <dsp:cNvPr id="0" name=""/>
        <dsp:cNvSpPr/>
      </dsp:nvSpPr>
      <dsp:spPr>
        <a:xfrm>
          <a:off x="0" y="3640218"/>
          <a:ext cx="678661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E9F86-F660-4419-A27C-C579D8DB3A61}">
      <dsp:nvSpPr>
        <dsp:cNvPr id="0" name=""/>
        <dsp:cNvSpPr/>
      </dsp:nvSpPr>
      <dsp:spPr>
        <a:xfrm>
          <a:off x="318125" y="2821495"/>
          <a:ext cx="6192204" cy="1119693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Личностная готовность</a:t>
          </a:r>
          <a:endParaRPr lang="ru-RU" sz="3600" kern="1200" dirty="0"/>
        </a:p>
      </dsp:txBody>
      <dsp:txXfrm>
        <a:off x="372784" y="2876154"/>
        <a:ext cx="6082886" cy="1010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8A9A6-28AA-4306-9CB3-C02F9575E6B7}">
      <dsp:nvSpPr>
        <dsp:cNvPr id="0" name=""/>
        <dsp:cNvSpPr/>
      </dsp:nvSpPr>
      <dsp:spPr>
        <a:xfrm>
          <a:off x="0" y="788579"/>
          <a:ext cx="6780238" cy="5544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32CA6-6F6D-458E-994E-619ABDB97E25}">
      <dsp:nvSpPr>
        <dsp:cNvPr id="0" name=""/>
        <dsp:cNvSpPr/>
      </dsp:nvSpPr>
      <dsp:spPr>
        <a:xfrm>
          <a:off x="339011" y="463859"/>
          <a:ext cx="6333569" cy="64944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94" tIns="0" rIns="179394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Коммуникативная готовность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370714" y="495562"/>
        <a:ext cx="6270163" cy="586034"/>
      </dsp:txXfrm>
    </dsp:sp>
    <dsp:sp modelId="{DB5A9528-A463-4461-AEAA-803D4CB27E3B}">
      <dsp:nvSpPr>
        <dsp:cNvPr id="0" name=""/>
        <dsp:cNvSpPr/>
      </dsp:nvSpPr>
      <dsp:spPr>
        <a:xfrm>
          <a:off x="0" y="1786499"/>
          <a:ext cx="6780238" cy="5544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6F5EE-3F1A-45AD-9527-2F1CDB7F281B}">
      <dsp:nvSpPr>
        <dsp:cNvPr id="0" name=""/>
        <dsp:cNvSpPr/>
      </dsp:nvSpPr>
      <dsp:spPr>
        <a:xfrm>
          <a:off x="339011" y="1461779"/>
          <a:ext cx="6283022" cy="64944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94" tIns="0" rIns="179394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Когнитивная готовность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370714" y="1493482"/>
        <a:ext cx="6219616" cy="586034"/>
      </dsp:txXfrm>
    </dsp:sp>
    <dsp:sp modelId="{33AD083C-1E07-499E-BA80-22549CA2F681}">
      <dsp:nvSpPr>
        <dsp:cNvPr id="0" name=""/>
        <dsp:cNvSpPr/>
      </dsp:nvSpPr>
      <dsp:spPr>
        <a:xfrm>
          <a:off x="0" y="2784420"/>
          <a:ext cx="6780238" cy="5544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F18EE-5199-4A1A-B0E8-E71A1AAA3424}">
      <dsp:nvSpPr>
        <dsp:cNvPr id="0" name=""/>
        <dsp:cNvSpPr/>
      </dsp:nvSpPr>
      <dsp:spPr>
        <a:xfrm>
          <a:off x="339011" y="2459699"/>
          <a:ext cx="6317812" cy="64944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94" tIns="0" rIns="179394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Эмоционально-волевая готовность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370714" y="2491402"/>
        <a:ext cx="6254406" cy="586034"/>
      </dsp:txXfrm>
    </dsp:sp>
    <dsp:sp modelId="{B5A13842-0E9D-4C52-BE05-FC91DA8C07AB}">
      <dsp:nvSpPr>
        <dsp:cNvPr id="0" name=""/>
        <dsp:cNvSpPr/>
      </dsp:nvSpPr>
      <dsp:spPr>
        <a:xfrm>
          <a:off x="0" y="3782340"/>
          <a:ext cx="6780238" cy="5544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BE77D-75B9-47F4-972E-BA5FDB938965}">
      <dsp:nvSpPr>
        <dsp:cNvPr id="0" name=""/>
        <dsp:cNvSpPr/>
      </dsp:nvSpPr>
      <dsp:spPr>
        <a:xfrm>
          <a:off x="339011" y="3457619"/>
          <a:ext cx="6278893" cy="64944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94" tIns="0" rIns="179394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Личностная готовность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370714" y="3489322"/>
        <a:ext cx="6215487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B65B2-E3F6-489F-B6C5-188732C22352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F1D0E-1477-4B3B-9B9E-6FB0E1559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17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5FFC5-BC95-44E2-9F97-FD64DC7478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EA342-F341-4F09-A498-C12C3EC059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5FFC5-BC95-44E2-9F97-FD64DC7478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EA342-F341-4F09-A498-C12C3EC05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5FFC5-BC95-44E2-9F97-FD64DC7478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EA342-F341-4F09-A498-C12C3EC05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5FFC5-BC95-44E2-9F97-FD64DC7478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EA342-F341-4F09-A498-C12C3EC05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5FFC5-BC95-44E2-9F97-FD64DC7478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EA342-F341-4F09-A498-C12C3EC059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5FFC5-BC95-44E2-9F97-FD64DC7478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EA342-F341-4F09-A498-C12C3EC05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5FFC5-BC95-44E2-9F97-FD64DC7478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EA342-F341-4F09-A498-C12C3EC05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5FFC5-BC95-44E2-9F97-FD64DC7478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EA342-F341-4F09-A498-C12C3EC05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5FFC5-BC95-44E2-9F97-FD64DC7478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EA342-F341-4F09-A498-C12C3EC059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5FFC5-BC95-44E2-9F97-FD64DC7478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EA342-F341-4F09-A498-C12C3EC05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5FFC5-BC95-44E2-9F97-FD64DC7478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EA342-F341-4F09-A498-C12C3EC059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525FFC5-BC95-44E2-9F97-FD64DC7478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38EA342-F341-4F09-A498-C12C3EC059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571480"/>
            <a:ext cx="7358114" cy="2083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Что такое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готовность к 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школе?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Критерии готовности к школьному обучению</a:t>
            </a:r>
            <a:endParaRPr lang="ru-RU" sz="4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D:\Мои документы\Картинки и открытки\В школу3d967bf173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3479" y="2786058"/>
            <a:ext cx="490285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Мышление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5725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К семи годам ребёнок должен:</a:t>
            </a:r>
          </a:p>
          <a:p>
            <a:endParaRPr lang="ru-RU" sz="2800" b="1" i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Объединять предметы в группы по определённым признакам.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Находить закономерность в построении ряда предметов.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Выделять предмет, не подходящий к общим признакам.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Уметь выстроить последовательность событий и составлять связный рассказ по картинкам.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Решать логические задачи.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Сравнивать предметы друг </a:t>
            </a:r>
          </a:p>
          <a:p>
            <a:r>
              <a:rPr lang="ru-RU" sz="2400" b="1" i="1" dirty="0" smtClean="0"/>
              <a:t>с другом, находить сходства </a:t>
            </a:r>
          </a:p>
          <a:p>
            <a:r>
              <a:rPr lang="ru-RU" sz="2400" b="1" i="1" dirty="0" smtClean="0"/>
              <a:t>и различия между ними.</a:t>
            </a:r>
            <a:endParaRPr lang="ru-RU" sz="2400" b="1" i="1" dirty="0"/>
          </a:p>
        </p:txBody>
      </p:sp>
      <p:pic>
        <p:nvPicPr>
          <p:cNvPr id="19458" name="Picture 2" descr="http://materinstvo.ru/skins/default/public/images/articles/s8315_136679247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14818"/>
            <a:ext cx="3571900" cy="238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1"/>
            <a:ext cx="777240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Восприятие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00108"/>
            <a:ext cx="58579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К семи годам ребёнок должен:</a:t>
            </a:r>
          </a:p>
          <a:p>
            <a:endParaRPr lang="ru-RU" sz="2400" b="1" i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Различать цвет и форму предмета.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По силуэту или незначительным деталям определять предмет и различать его по величине, форме, удалённости и пр.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Использовать в речи многообразные обозначения пространственных отношений (вниз, направо, налево, на другую сторону).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Ориентироваться во времени суток, оценивать разные промежутки времени (неделя, месяц, время года, часы).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48138" y="2276872"/>
            <a:ext cx="455237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1833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Игры на развитие восприятия.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340768"/>
            <a:ext cx="460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«Какие предметы спрятались в картинке?». </a:t>
            </a:r>
          </a:p>
          <a:p>
            <a:r>
              <a:rPr lang="ru-RU" sz="2400" b="1" i="1" dirty="0"/>
              <a:t>«Угадай, что прозвучало». </a:t>
            </a:r>
          </a:p>
          <a:p>
            <a:r>
              <a:rPr lang="ru-RU" sz="2400" b="1" i="1" dirty="0"/>
              <a:t>«Услышь звуки». «Сколько фигур». </a:t>
            </a:r>
          </a:p>
          <a:p>
            <a:r>
              <a:rPr lang="ru-RU" sz="2400" b="1" i="1" dirty="0"/>
              <a:t>«Что забыл нарисовать художник»,</a:t>
            </a:r>
          </a:p>
          <a:p>
            <a:r>
              <a:rPr lang="ru-RU" sz="2400" b="1" i="1" dirty="0"/>
              <a:t> «Какого цвета?», «Какой формы?».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795894" cy="290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61" y="1325261"/>
            <a:ext cx="332810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57088"/>
            <a:ext cx="3540457" cy="186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1"/>
            <a:ext cx="777240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Мелкая моторика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166843"/>
            <a:ext cx="78581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К семи годам ребёнок должен:</a:t>
            </a:r>
          </a:p>
          <a:p>
            <a:endParaRPr lang="ru-RU" sz="2400" b="1" i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Свободно владеть карандашом и кистью при разных приёмах рисования.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Изображать в рисунке несколько предметов, объединяя их единым содержанием.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Штриховать или раскрашивать рисунки, не выходя за контуры.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Ориентироваться в тетради в</a:t>
            </a:r>
          </a:p>
          <a:p>
            <a:r>
              <a:rPr lang="ru-RU" sz="2400" b="1" i="1" dirty="0" smtClean="0"/>
              <a:t> клетку или в линию.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Уметь копировать фразы, </a:t>
            </a:r>
          </a:p>
          <a:p>
            <a:r>
              <a:rPr lang="ru-RU" sz="2400" b="1" i="1" dirty="0" smtClean="0"/>
              <a:t>простейшие рисунки.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Передавать в рисунке точную </a:t>
            </a:r>
          </a:p>
          <a:p>
            <a:r>
              <a:rPr lang="ru-RU" sz="2400" b="1" i="1" dirty="0" smtClean="0"/>
              <a:t>форму предмета, пропорции, расположение частей.</a:t>
            </a:r>
            <a:endParaRPr lang="ru-RU" sz="2400" b="1" i="1" dirty="0"/>
          </a:p>
        </p:txBody>
      </p:sp>
      <p:pic>
        <p:nvPicPr>
          <p:cNvPr id="16386" name="Picture 2" descr="http://cs3.livemaster.ru/zhurnalfoto/5/4/a/12052117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857628"/>
            <a:ext cx="2714644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721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Рекомендации по развитию мелкой моторики и координации в системе </a:t>
            </a:r>
            <a:endParaRPr lang="ru-RU" sz="40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глаз-рука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136338"/>
            <a:ext cx="5832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Лепка</a:t>
            </a:r>
            <a:r>
              <a:rPr lang="ru-RU" sz="2400" b="1" i="1" dirty="0"/>
              <a:t>, </a:t>
            </a:r>
            <a:r>
              <a:rPr lang="ru-RU" sz="2400" b="1" i="1" dirty="0" smtClean="0"/>
              <a:t>вырезание.</a:t>
            </a:r>
            <a:endParaRPr lang="ru-RU" sz="2400" b="1" i="1" dirty="0"/>
          </a:p>
          <a:p>
            <a:r>
              <a:rPr lang="ru-RU" sz="2400" b="1" i="1" dirty="0" smtClean="0"/>
              <a:t>Конструктор </a:t>
            </a:r>
            <a:r>
              <a:rPr lang="ru-RU" sz="2400" b="1" i="1" dirty="0"/>
              <a:t>с </a:t>
            </a:r>
            <a:r>
              <a:rPr lang="ru-RU" sz="2400" b="1" i="1" dirty="0" smtClean="0"/>
              <a:t>мелкими деталями</a:t>
            </a:r>
            <a:r>
              <a:rPr lang="ru-RU" sz="2400" b="1" i="1" dirty="0"/>
              <a:t>. </a:t>
            </a:r>
          </a:p>
          <a:p>
            <a:r>
              <a:rPr lang="ru-RU" sz="2400" b="1" i="1" dirty="0"/>
              <a:t>Развивать умение анализировать и копировать образец (учить штриховать, перерисовывать и переписывать, глядя на образец). </a:t>
            </a:r>
          </a:p>
          <a:p>
            <a:r>
              <a:rPr lang="ru-RU" sz="2400" b="1" i="1" dirty="0"/>
              <a:t>Игры «Дорисуй картинку», </a:t>
            </a:r>
          </a:p>
          <a:p>
            <a:r>
              <a:rPr lang="ru-RU" sz="2400" b="1" i="1" dirty="0"/>
              <a:t>«Нарисуй так же</a:t>
            </a:r>
            <a:r>
              <a:rPr lang="ru-RU" sz="2400" b="1" i="1" dirty="0" smtClean="0"/>
              <a:t>», «Соедини по точкам».</a:t>
            </a:r>
            <a:endParaRPr lang="ru-RU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410" y="1772816"/>
            <a:ext cx="3415333" cy="2702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75363"/>
            <a:ext cx="3163887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6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215213" cy="1143022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anchorCtr="1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chemeClr val="tx2"/>
                </a:solidFill>
              </a:rPr>
              <a:t>Личностная готовность</a:t>
            </a: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14414" y="1785926"/>
            <a:ext cx="4214843" cy="36433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200" dirty="0" smtClean="0">
              <a:solidFill>
                <a:srgbClr val="00206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 smtClean="0">
                <a:latin typeface="Georgia" panose="02040502050405020303" pitchFamily="18" charset="0"/>
              </a:rPr>
              <a:t>Отношение к школе.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 smtClean="0">
                <a:latin typeface="Georgia" panose="02040502050405020303" pitchFamily="18" charset="0"/>
              </a:rPr>
              <a:t>Отношение к учителю и учебной деятельности.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 smtClean="0">
                <a:latin typeface="Georgia" panose="02040502050405020303" pitchFamily="18" charset="0"/>
              </a:rPr>
              <a:t>Отношение к сверстникам.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 smtClean="0">
                <a:latin typeface="Georgia" panose="02040502050405020303" pitchFamily="18" charset="0"/>
              </a:rPr>
              <a:t>Отношение к родным и близким.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 smtClean="0">
                <a:latin typeface="Georgia" panose="02040502050405020303" pitchFamily="18" charset="0"/>
              </a:rPr>
              <a:t>Отношение к самому себе, к своим способностям, к своей деятельности, ее результатам.</a:t>
            </a:r>
            <a:endParaRPr lang="ru-RU" sz="2600" dirty="0">
              <a:latin typeface="Georgia" panose="02040502050405020303" pitchFamily="18" charset="0"/>
            </a:endParaRPr>
          </a:p>
        </p:txBody>
      </p:sp>
      <p:pic>
        <p:nvPicPr>
          <p:cNvPr id="15364" name="Рисунок 3" descr="1191268962_c41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1857375"/>
            <a:ext cx="221456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20" y="2780928"/>
            <a:ext cx="4399980" cy="2945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99016"/>
            <a:ext cx="9217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Личностная и социальная готовность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2499" y="1196752"/>
            <a:ext cx="52756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Обучайте навыкам эффективного общения:</a:t>
            </a:r>
          </a:p>
          <a:p>
            <a:r>
              <a:rPr lang="ru-RU" sz="2400" b="1" i="1" dirty="0" smtClean="0"/>
              <a:t>Проводите </a:t>
            </a:r>
            <a:r>
              <a:rPr lang="ru-RU" sz="2400" b="1" i="1" dirty="0"/>
              <a:t>беседы;</a:t>
            </a:r>
          </a:p>
          <a:p>
            <a:r>
              <a:rPr lang="ru-RU" sz="2400" b="1" i="1" dirty="0"/>
              <a:t>рассказывайте ребенку, как следует общаться с разными людьми в различных ситуациях, как решать конфликтные вопросы;</a:t>
            </a:r>
          </a:p>
          <a:p>
            <a:r>
              <a:rPr lang="ru-RU" sz="2400" b="1" i="1" dirty="0" smtClean="0"/>
              <a:t>Разбирайте </a:t>
            </a:r>
            <a:r>
              <a:rPr lang="ru-RU" sz="2400" b="1" i="1" dirty="0"/>
              <a:t>ситуации из личного опыта ребенка;</a:t>
            </a:r>
          </a:p>
          <a:p>
            <a:r>
              <a:rPr lang="ru-RU" sz="2400" b="1" i="1" dirty="0" smtClean="0"/>
              <a:t>Читайте </a:t>
            </a:r>
            <a:r>
              <a:rPr lang="ru-RU" sz="2400" b="1" i="1" dirty="0"/>
              <a:t>сказки, рассказы, смотрите мультфильмы, </a:t>
            </a:r>
            <a:endParaRPr lang="ru-RU" sz="2400" b="1" i="1" dirty="0" smtClean="0"/>
          </a:p>
          <a:p>
            <a:r>
              <a:rPr lang="ru-RU" sz="2400" b="1" i="1" dirty="0" smtClean="0"/>
              <a:t>обсуждая </a:t>
            </a:r>
            <a:r>
              <a:rPr lang="ru-RU" sz="2400" b="1" i="1" dirty="0"/>
              <a:t>различные ситуации общения и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1653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747"/>
            <a:ext cx="961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Рекомендации по развитию волевой готовности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Давайте письменные </a:t>
            </a:r>
            <a:r>
              <a:rPr lang="ru-RU" sz="2400" b="1" i="1" dirty="0"/>
              <a:t>задания, требующие произвольности психических процессов;</a:t>
            </a:r>
          </a:p>
          <a:p>
            <a:r>
              <a:rPr lang="ru-RU" sz="2400" b="1" i="1" dirty="0"/>
              <a:t>игры с правилами, требующие произвольности поведения для соблюдения правил игры (сюжетно-ролевые игры, настольные игры, подвижные игры, любые игры в которых есть правила, от примитивных «</a:t>
            </a:r>
            <a:r>
              <a:rPr lang="ru-RU" sz="2400" b="1" i="1" dirty="0" err="1"/>
              <a:t>ходилок</a:t>
            </a:r>
            <a:r>
              <a:rPr lang="ru-RU" sz="2400" b="1" i="1" dirty="0"/>
              <a:t> » с кубиком до шахмат, домино. </a:t>
            </a:r>
          </a:p>
          <a:p>
            <a:r>
              <a:rPr lang="ru-RU" sz="2400" b="1" i="1" dirty="0"/>
              <a:t>Игры:  «Каждый должен задать друг другу вопросы, но нельзя отвечать на них в течение 10 секунд</a:t>
            </a:r>
            <a:r>
              <a:rPr lang="ru-RU" sz="2400" b="1" i="1" dirty="0" smtClean="0"/>
              <a:t>».</a:t>
            </a:r>
          </a:p>
          <a:p>
            <a:r>
              <a:rPr lang="ru-RU" sz="2400" b="1" i="1" dirty="0" smtClean="0"/>
              <a:t>Игра «Молчание</a:t>
            </a:r>
            <a:r>
              <a:rPr lang="ru-RU" sz="2400" b="1" i="1" dirty="0"/>
              <a:t>». Играющие садятся в кружок и молчат, они не должны ни двигаться, ни разговаривать. Водящий ходит по кругу, задает вопросы, выполняет нелепые движения. Сидящие должны повторять все, что он делает, но без смеха и слов. Кто нарушит правила — водит.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8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48580" y="269048"/>
            <a:ext cx="10404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Рекомендации по </a:t>
            </a:r>
            <a:r>
              <a:rPr lang="ru-RU" sz="3600" b="1" dirty="0" smtClean="0">
                <a:solidFill>
                  <a:schemeClr val="tx2"/>
                </a:solidFill>
              </a:rPr>
              <a:t> </a:t>
            </a:r>
            <a:r>
              <a:rPr lang="ru-RU" sz="3600" b="1" dirty="0">
                <a:solidFill>
                  <a:schemeClr val="tx2"/>
                </a:solidFill>
              </a:rPr>
              <a:t>повышению </a:t>
            </a:r>
            <a:r>
              <a:rPr lang="ru-RU" sz="3600" b="1" dirty="0" smtClean="0">
                <a:solidFill>
                  <a:schemeClr val="tx2"/>
                </a:solidFill>
              </a:rPr>
              <a:t>самооценки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016" y="1322528"/>
            <a:ext cx="8533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Ежедневно отмечать успехи ребенка, сообщать о них в его присутствии другим членам семьи (например, во время общего ужина). </a:t>
            </a:r>
          </a:p>
          <a:p>
            <a:r>
              <a:rPr lang="ru-RU" sz="2400" b="1" i="1" dirty="0" smtClean="0"/>
              <a:t>Разговаривать </a:t>
            </a:r>
            <a:r>
              <a:rPr lang="ru-RU" sz="2400" b="1" i="1" dirty="0"/>
              <a:t>с детьми, помогать им выражать свои мысли и чувства. Нужно разговаривать с ребенком о его страхах и тревогах. Он должен иметь возможность выразить свое состояние в словах или на бумаге, нарисовав или описав свои проблемы.</a:t>
            </a:r>
          </a:p>
          <a:p>
            <a:r>
              <a:rPr lang="ru-RU" sz="2400" b="1" i="1" dirty="0" smtClean="0"/>
              <a:t>Говорить </a:t>
            </a:r>
            <a:r>
              <a:rPr lang="ru-RU" sz="2400" b="1" i="1" dirty="0"/>
              <a:t>ребенку, что Вы его любите, даже если и не одобряете его поступки.</a:t>
            </a:r>
          </a:p>
          <a:p>
            <a:r>
              <a:rPr lang="ru-RU" sz="2400" b="1" i="1" dirty="0" smtClean="0"/>
              <a:t>Сравнивать </a:t>
            </a:r>
            <a:r>
              <a:rPr lang="ru-RU" sz="2400" b="1" i="1" dirty="0"/>
              <a:t>ребенка не с другими детьми, а с его же результатами, показанными, например, неделю назад.</a:t>
            </a:r>
          </a:p>
        </p:txBody>
      </p:sp>
    </p:spTree>
    <p:extLst>
      <p:ext uri="{BB962C8B-B14F-4D97-AF65-F5344CB8AC3E}">
        <p14:creationId xmlns:p14="http://schemas.microsoft.com/office/powerpoint/2010/main" val="7750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Комплекс готовности к школьному обучению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490072"/>
              </p:ext>
            </p:extLst>
          </p:nvPr>
        </p:nvGraphicFramePr>
        <p:xfrm>
          <a:off x="1435100" y="1447800"/>
          <a:ext cx="678023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0826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Готовность к обучению в школе: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D:\Мои документы\Картинки и открытки\Готовы ли к школе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857496"/>
            <a:ext cx="3767353" cy="249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1214422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266700">
              <a:buFont typeface="Wingdings" pitchFamily="2" charset="2"/>
              <a:buNone/>
            </a:pPr>
            <a:r>
              <a:rPr lang="ru-RU" sz="2400" dirty="0" smtClean="0"/>
              <a:t>Готовность к обучению в школе складывается из определенного уровня развития мыслительной деятельности, познавательных процессов, готовности к произвольной, </a:t>
            </a:r>
          </a:p>
          <a:p>
            <a:pPr marL="176213">
              <a:buFont typeface="Wingdings" pitchFamily="2" charset="2"/>
              <a:buNone/>
            </a:pPr>
            <a:r>
              <a:rPr lang="ru-RU" sz="2400" dirty="0" smtClean="0"/>
              <a:t>то есть осознанной      и   </a:t>
            </a:r>
          </a:p>
          <a:p>
            <a:pPr marL="176213">
              <a:buFont typeface="Wingdings" pitchFamily="2" charset="2"/>
              <a:buNone/>
            </a:pPr>
            <a:r>
              <a:rPr lang="ru-RU" sz="2400" dirty="0" smtClean="0"/>
              <a:t>волевой регуляции </a:t>
            </a:r>
          </a:p>
          <a:p>
            <a:pPr marL="176213">
              <a:buFont typeface="Wingdings" pitchFamily="2" charset="2"/>
              <a:buNone/>
            </a:pPr>
            <a:r>
              <a:rPr lang="ru-RU" sz="2400" dirty="0" smtClean="0"/>
              <a:t>поведения, </a:t>
            </a:r>
          </a:p>
          <a:p>
            <a:pPr marL="176213">
              <a:buFont typeface="Wingdings" pitchFamily="2" charset="2"/>
              <a:buNone/>
            </a:pPr>
            <a:r>
              <a:rPr lang="ru-RU" sz="2400" dirty="0" smtClean="0"/>
              <a:t>познавательной </a:t>
            </a:r>
          </a:p>
          <a:p>
            <a:pPr marL="176213">
              <a:buFont typeface="Wingdings" pitchFamily="2" charset="2"/>
              <a:buNone/>
            </a:pPr>
            <a:r>
              <a:rPr lang="ru-RU" sz="2400" dirty="0" smtClean="0"/>
              <a:t>деятельности </a:t>
            </a:r>
          </a:p>
          <a:p>
            <a:pPr marL="176213">
              <a:buFont typeface="Wingdings" pitchFamily="2" charset="2"/>
              <a:buNone/>
            </a:pPr>
            <a:r>
              <a:rPr lang="ru-RU" sz="2400" dirty="0" smtClean="0"/>
              <a:t>и  социальной </a:t>
            </a:r>
          </a:p>
          <a:p>
            <a:pPr marL="176213">
              <a:buFont typeface="Wingdings" pitchFamily="2" charset="2"/>
              <a:buNone/>
            </a:pPr>
            <a:r>
              <a:rPr lang="ru-RU" sz="2400" dirty="0" smtClean="0"/>
              <a:t>позиции школьника</a:t>
            </a:r>
            <a:r>
              <a:rPr lang="ru-RU" sz="2400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3" descr="1217822913_0lik_ru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51188" y="1138238"/>
            <a:ext cx="5278437" cy="5148262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836712"/>
            <a:ext cx="8296275" cy="1208088"/>
          </a:xfrm>
          <a:ln>
            <a:solidFill>
              <a:schemeClr val="accent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21934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Критерии определения готовности ребенка к обучению в школе</a:t>
            </a:r>
            <a:endParaRPr lang="ru-RU" sz="40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5107009"/>
              </p:ext>
            </p:extLst>
          </p:nvPr>
        </p:nvGraphicFramePr>
        <p:xfrm>
          <a:off x="1571604" y="2071678"/>
          <a:ext cx="6786610" cy="420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42938"/>
            <a:ext cx="7429500" cy="928687"/>
          </a:xfr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/>
                </a:solidFill>
              </a:rPr>
              <a:t>Физиологическая готовность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1714488"/>
            <a:ext cx="5000628" cy="4429145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Georgia" pitchFamily="18" charset="0"/>
              </a:rPr>
              <a:t>Состояние здоровья.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Georgia" pitchFamily="18" charset="0"/>
              </a:rPr>
              <a:t>Физическое развитие.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Georgia" pitchFamily="18" charset="0"/>
              </a:rPr>
              <a:t>Развитие анализаторных систем.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Georgia" pitchFamily="18" charset="0"/>
              </a:rPr>
              <a:t>Развитие мелких групп мышц.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Georgia" pitchFamily="18" charset="0"/>
              </a:rPr>
              <a:t>Координация движений в соответствии с возрастной нормой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Georgia" pitchFamily="18" charset="0"/>
              </a:rPr>
              <a:t> Готовность организма ребенка к  учебным нагрузкам.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19460" name="Picture 4" descr="http://pic.sirius.dn.ua/di/DDI7/%D0%BDow-to-organize-the-day-primary-school-childr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DEEF3"/>
              </a:clrFrom>
              <a:clrTo>
                <a:srgbClr val="EDEE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694340"/>
            <a:ext cx="4429124" cy="3163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75" y="500063"/>
            <a:ext cx="7429500" cy="857250"/>
          </a:xfr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chemeClr val="tx2"/>
                </a:solidFill>
              </a:rPr>
              <a:t>Психологическая готовность</a:t>
            </a: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143375" y="1714488"/>
            <a:ext cx="4714905" cy="435771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Это готовность психических функций (внимание, память, мышление, восприятие, воображение)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Произвольность познавательной деятельности,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Способность к развернутой речи.</a:t>
            </a:r>
          </a:p>
        </p:txBody>
      </p:sp>
      <p:pic>
        <p:nvPicPr>
          <p:cNvPr id="18434" name="Picture 2" descr="http://pedsovet.su/_ld/151/5066804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2500306"/>
            <a:ext cx="4857757" cy="3643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5929354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ВНИМАНИЕ:</a:t>
            </a:r>
            <a:endParaRPr lang="ru-RU" sz="4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142985"/>
            <a:ext cx="807249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/>
              <a:t>К семи годам ребёнок должен:</a:t>
            </a:r>
          </a:p>
          <a:p>
            <a:endParaRPr lang="ru-RU" sz="2400" b="1" i="1" dirty="0" smtClean="0"/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Выполнять задания, не отвлекаясь, около 20 минут.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Находить 10 отличий между предметами.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Удерживать в поле зрения не менее 10 предметов.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Выполнять самостоятельно задания по предложенному образцу.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Копировать в точности </a:t>
            </a:r>
          </a:p>
          <a:p>
            <a:r>
              <a:rPr lang="ru-RU" sz="2400" b="1" i="1" dirty="0" smtClean="0"/>
              <a:t>узор или движение.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Уметь находить</a:t>
            </a:r>
          </a:p>
          <a:p>
            <a:r>
              <a:rPr lang="ru-RU" sz="2400" b="1" i="1" dirty="0" smtClean="0"/>
              <a:t>одинаковые предметы.</a:t>
            </a:r>
            <a:endParaRPr lang="ru-RU" sz="2400" b="1" i="1" dirty="0"/>
          </a:p>
        </p:txBody>
      </p:sp>
      <p:pic>
        <p:nvPicPr>
          <p:cNvPr id="21506" name="Picture 2" descr="http://www.pedcollege.name/images/stories/images_st/9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262652"/>
            <a:ext cx="3841628" cy="33477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151" y="18864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Игры на развитие </a:t>
            </a:r>
            <a:r>
              <a:rPr lang="ru-RU" sz="4000" b="1" dirty="0" smtClean="0">
                <a:solidFill>
                  <a:schemeClr val="tx2"/>
                </a:solidFill>
              </a:rPr>
              <a:t>внимания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82082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«Корректор». Ребенок должен находить и вычеркивать в тексте какую-нибудь букву. Со временем игру можно усложнить: например, зачеркивать букву А, в кружок обводить букву К</a:t>
            </a:r>
            <a:r>
              <a:rPr lang="ru-RU" sz="2400" b="1" i="1" dirty="0" smtClean="0"/>
              <a:t>., </a:t>
            </a:r>
            <a:r>
              <a:rPr lang="ru-RU" sz="2400" b="1" i="1" dirty="0"/>
              <a:t>«Цифровая таблица</a:t>
            </a:r>
            <a:r>
              <a:rPr lang="ru-RU" sz="2400" b="1" i="1" dirty="0" smtClean="0"/>
              <a:t>», «Найди такую же», «</a:t>
            </a:r>
            <a:r>
              <a:rPr lang="ru-RU" sz="2400" b="1" i="1" dirty="0"/>
              <a:t>Черное с белым не берите, да и нет не говорите». «Лабиринт». </a:t>
            </a:r>
            <a:r>
              <a:rPr lang="ru-RU" sz="2400" b="1" i="1" dirty="0" smtClean="0"/>
              <a:t>«</a:t>
            </a:r>
            <a:r>
              <a:rPr lang="ru-RU" sz="2400" b="1" i="1" dirty="0"/>
              <a:t>Я вижу что-то красное…». </a:t>
            </a:r>
            <a:r>
              <a:rPr lang="ru-RU" sz="2400" b="1" i="1" dirty="0" smtClean="0"/>
              <a:t>«</a:t>
            </a:r>
            <a:r>
              <a:rPr lang="ru-RU" sz="2400" b="1" i="1" dirty="0"/>
              <a:t>Найди отличие». </a:t>
            </a:r>
            <a:r>
              <a:rPr lang="ru-RU" sz="2400" b="1" i="1" dirty="0" smtClean="0"/>
              <a:t>«</a:t>
            </a:r>
            <a:r>
              <a:rPr lang="ru-RU" sz="2400" b="1" i="1" dirty="0"/>
              <a:t>Что перепутал художник». </a:t>
            </a:r>
            <a:r>
              <a:rPr lang="ru-RU" sz="2400" b="1" i="1" dirty="0" smtClean="0"/>
              <a:t>«</a:t>
            </a:r>
            <a:r>
              <a:rPr lang="ru-RU" sz="2400" b="1" i="1" dirty="0"/>
              <a:t>Не собьюсь» (начинаем счёт до 30. Числа, содержащие 3, называть нельзя. Вместо него игрок говорит «не скажу», </a:t>
            </a:r>
            <a:endParaRPr lang="ru-RU" sz="2400" b="1" i="1" dirty="0" smtClean="0"/>
          </a:p>
          <a:p>
            <a:r>
              <a:rPr lang="ru-RU" sz="2400" b="1" i="1" dirty="0" smtClean="0"/>
              <a:t>«</a:t>
            </a:r>
            <a:r>
              <a:rPr lang="ru-RU" sz="2400" b="1" i="1" dirty="0"/>
              <a:t>не собьюсь», или мяукает, и т.д.)</a:t>
            </a:r>
          </a:p>
          <a:p>
            <a:r>
              <a:rPr lang="ru-RU" sz="2400" b="1" i="1" dirty="0"/>
              <a:t>«Кто первый увидит» </a:t>
            </a:r>
            <a:endParaRPr lang="ru-RU" sz="2400" b="1" i="1" dirty="0" smtClean="0"/>
          </a:p>
          <a:p>
            <a:r>
              <a:rPr lang="ru-RU" sz="2400" b="1" i="1" dirty="0" smtClean="0"/>
              <a:t>(</a:t>
            </a:r>
            <a:r>
              <a:rPr lang="ru-RU" sz="2400" b="1" i="1" dirty="0"/>
              <a:t>желтый автомобиль, букву А</a:t>
            </a:r>
            <a:r>
              <a:rPr lang="ru-RU" sz="2400" b="1" i="1" dirty="0" smtClean="0"/>
              <a:t>»).</a:t>
            </a:r>
            <a:endParaRPr lang="ru-RU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49" y="4077072"/>
            <a:ext cx="3810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4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204" y="2852936"/>
            <a:ext cx="3943496" cy="2612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571504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Память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822511"/>
            <a:ext cx="687799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/>
              <a:t>К семи годам ребёнок должен:</a:t>
            </a:r>
          </a:p>
          <a:p>
            <a:endParaRPr lang="ru-RU" sz="2800" b="1" i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Уметь запоминать не менее 9-10 предложенных предметов или названных слов.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 </a:t>
            </a:r>
            <a:r>
              <a:rPr lang="ru-RU" sz="2400" b="1" i="1" dirty="0" smtClean="0"/>
              <a:t>Рассказывать </a:t>
            </a:r>
            <a:r>
              <a:rPr lang="ru-RU" sz="2400" b="1" i="1" dirty="0" smtClean="0"/>
              <a:t>по памяти стихи, </a:t>
            </a:r>
            <a:r>
              <a:rPr lang="ru-RU" sz="2400" b="1" i="1" dirty="0" smtClean="0"/>
              <a:t>сказки, рассказы</a:t>
            </a:r>
            <a:r>
              <a:rPr lang="ru-RU" sz="2400" b="1" i="1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  </a:t>
            </a:r>
            <a:r>
              <a:rPr lang="ru-RU" sz="2400" b="1" i="1" dirty="0" smtClean="0"/>
              <a:t>Повторять </a:t>
            </a:r>
            <a:r>
              <a:rPr lang="ru-RU" sz="2400" b="1" i="1" dirty="0" smtClean="0"/>
              <a:t>дословно предложения, состоящие из 9-10 слов.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  Подробно </a:t>
            </a:r>
            <a:r>
              <a:rPr lang="ru-RU" sz="2400" b="1" i="1" dirty="0" smtClean="0"/>
              <a:t>рассказывать по памяти содержание сюжетной картинки.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  </a:t>
            </a:r>
            <a:r>
              <a:rPr lang="ru-RU" sz="2400" b="1" i="1" dirty="0" smtClean="0"/>
              <a:t>Повторять </a:t>
            </a:r>
            <a:r>
              <a:rPr lang="ru-RU" sz="2400" b="1" i="1" dirty="0" smtClean="0"/>
              <a:t>ряды цифр (от 5 до 7), </a:t>
            </a:r>
            <a:endParaRPr lang="ru-RU" sz="2400" b="1" i="1" dirty="0" smtClean="0"/>
          </a:p>
          <a:p>
            <a:r>
              <a:rPr lang="ru-RU" sz="2400" b="1" i="1" dirty="0" smtClean="0"/>
              <a:t>запоминая </a:t>
            </a:r>
            <a:r>
              <a:rPr lang="ru-RU" sz="2400" b="1" i="1" dirty="0" smtClean="0"/>
              <a:t>их на слух или зрительно.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Запоминать расположение игрушек (8-10), называть по памяти, что где находилось.</a:t>
            </a:r>
            <a:endParaRPr lang="ru-RU" sz="24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Игры на развитие памяти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96526"/>
            <a:ext cx="6480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/>
          </a:p>
          <a:p>
            <a:r>
              <a:rPr lang="ru-RU" sz="2400" b="1" i="1" dirty="0" smtClean="0"/>
              <a:t>«</a:t>
            </a:r>
            <a:r>
              <a:rPr lang="ru-RU" sz="2400" b="1" i="1" dirty="0"/>
              <a:t>Что исчезло», </a:t>
            </a:r>
            <a:r>
              <a:rPr lang="ru-RU" sz="2400" b="1" i="1" dirty="0" smtClean="0"/>
              <a:t>«Запомни пару»,</a:t>
            </a:r>
            <a:endParaRPr lang="ru-RU" sz="2400" b="1" i="1" dirty="0"/>
          </a:p>
          <a:p>
            <a:r>
              <a:rPr lang="ru-RU" sz="2400" b="1" i="1" dirty="0"/>
              <a:t>«Художник» (кто подробнее опишет)», </a:t>
            </a:r>
          </a:p>
          <a:p>
            <a:r>
              <a:rPr lang="ru-RU" sz="2400" b="1" i="1" dirty="0" smtClean="0"/>
              <a:t>«</a:t>
            </a:r>
            <a:r>
              <a:rPr lang="ru-RU" sz="2400" b="1" i="1" dirty="0" err="1" smtClean="0"/>
              <a:t>Повторюшки</a:t>
            </a:r>
            <a:r>
              <a:rPr lang="ru-RU" sz="2400" b="1" i="1" dirty="0"/>
              <a:t>» (повтори действия за мной), </a:t>
            </a:r>
          </a:p>
          <a:p>
            <a:r>
              <a:rPr lang="ru-RU" sz="2400" b="1" i="1" dirty="0"/>
              <a:t>игры по типу </a:t>
            </a:r>
            <a:r>
              <a:rPr lang="ru-RU" sz="2400" b="1" i="1" dirty="0" smtClean="0"/>
              <a:t>«Мемо</a:t>
            </a:r>
            <a:r>
              <a:rPr lang="ru-RU" sz="2400" b="1" i="1" dirty="0"/>
              <a:t>», </a:t>
            </a:r>
          </a:p>
          <a:p>
            <a:r>
              <a:rPr lang="ru-RU" sz="2400" b="1" i="1" dirty="0" smtClean="0"/>
              <a:t>«К </a:t>
            </a:r>
            <a:r>
              <a:rPr lang="ru-RU" sz="2400" b="1" i="1" dirty="0"/>
              <a:t>нам едет бабушка» (в своем чемодане она привезет ... (тапочки, тапочки и платье, тапочки, платье и перчатки). </a:t>
            </a:r>
          </a:p>
          <a:p>
            <a:r>
              <a:rPr lang="ru-RU" sz="2400" b="1" i="1" dirty="0"/>
              <a:t>«Как почистить зубы»?: Сначала мы берем из шкафа чистую</a:t>
            </a:r>
            <a:r>
              <a:rPr lang="ru-RU" sz="2400" b="1" i="1" dirty="0" smtClean="0"/>
              <a:t>….Потом</a:t>
            </a:r>
            <a:r>
              <a:rPr lang="ru-RU" sz="2400" b="1" i="1" dirty="0"/>
              <a:t>… </a:t>
            </a:r>
            <a:endParaRPr lang="ru-RU" sz="2400" b="1" i="1" dirty="0" smtClean="0"/>
          </a:p>
          <a:p>
            <a:r>
              <a:rPr lang="ru-RU" sz="2400" b="1" i="1" dirty="0" smtClean="0"/>
              <a:t>(</a:t>
            </a:r>
            <a:r>
              <a:rPr lang="ru-RU" sz="2400" b="1" i="1" dirty="0"/>
              <a:t>Как постирать одежду? </a:t>
            </a:r>
            <a:endParaRPr lang="ru-RU" sz="2400" b="1" i="1" dirty="0" smtClean="0"/>
          </a:p>
          <a:p>
            <a:r>
              <a:rPr lang="ru-RU" sz="2400" b="1" i="1" dirty="0" smtClean="0"/>
              <a:t>Как </a:t>
            </a:r>
            <a:r>
              <a:rPr lang="ru-RU" sz="2400" b="1" i="1" dirty="0"/>
              <a:t>поливать цветы).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4211223" cy="215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1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1449</TotalTime>
  <Words>1082</Words>
  <Application>Microsoft Office PowerPoint</Application>
  <PresentationFormat>Экран (4:3)</PresentationFormat>
  <Paragraphs>135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Презентация PowerPoint</vt:lpstr>
      <vt:lpstr>Готовность к обучению в школе:</vt:lpstr>
      <vt:lpstr>Критерии определения готовности ребенка к обучению в школе</vt:lpstr>
      <vt:lpstr>Физиологическая готовность</vt:lpstr>
      <vt:lpstr> Психологическая готовность </vt:lpstr>
      <vt:lpstr>ВНИМАНИЕ:</vt:lpstr>
      <vt:lpstr>Презентация PowerPoint</vt:lpstr>
      <vt:lpstr>Память</vt:lpstr>
      <vt:lpstr>Презентация PowerPoint</vt:lpstr>
      <vt:lpstr>Мышление</vt:lpstr>
      <vt:lpstr>Восприятие</vt:lpstr>
      <vt:lpstr>Презентация PowerPoint</vt:lpstr>
      <vt:lpstr>Мелкая моторика</vt:lpstr>
      <vt:lpstr>Презентация PowerPoint</vt:lpstr>
      <vt:lpstr> Личностная готовность </vt:lpstr>
      <vt:lpstr>Презентация PowerPoint</vt:lpstr>
      <vt:lpstr>Презентация PowerPoint</vt:lpstr>
      <vt:lpstr>Презентация PowerPoint</vt:lpstr>
      <vt:lpstr>Комплекс готовности к школьному обучению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KompMaster1</dc:creator>
  <cp:lastModifiedBy>8979765674464545454</cp:lastModifiedBy>
  <cp:revision>44</cp:revision>
  <dcterms:created xsi:type="dcterms:W3CDTF">2015-04-14T08:37:41Z</dcterms:created>
  <dcterms:modified xsi:type="dcterms:W3CDTF">2024-05-28T07:39:13Z</dcterms:modified>
</cp:coreProperties>
</file>